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3"/>
    <p:restoredTop sz="92781"/>
  </p:normalViewPr>
  <p:slideViewPr>
    <p:cSldViewPr>
      <p:cViewPr varScale="1">
        <p:scale>
          <a:sx n="25" d="100"/>
          <a:sy n="25" d="100"/>
        </p:scale>
        <p:origin x="160" y="8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6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"/>
            <a:ext cx="9143999" cy="4571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963232"/>
            <a:ext cx="7767318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81886"/>
            <a:ext cx="7767318" cy="4071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2307" y="3997921"/>
            <a:ext cx="182943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90"/>
              </a:lnSpc>
            </a:pPr>
            <a:r>
              <a:rPr sz="3200" spc="-110" dirty="0">
                <a:solidFill>
                  <a:srgbClr val="DC9E1F"/>
                </a:solidFill>
                <a:latin typeface="Arial Narrow"/>
                <a:cs typeface="Arial Narrow"/>
              </a:rPr>
              <a:t>V</a:t>
            </a:r>
            <a:r>
              <a:rPr sz="3200" spc="35" dirty="0">
                <a:solidFill>
                  <a:srgbClr val="DC9E1F"/>
                </a:solidFill>
                <a:latin typeface="Arial Narrow"/>
                <a:cs typeface="Arial Narrow"/>
              </a:rPr>
              <a:t>e</a:t>
            </a:r>
            <a:r>
              <a:rPr sz="3200" dirty="0">
                <a:solidFill>
                  <a:srgbClr val="DC9E1F"/>
                </a:solidFill>
                <a:latin typeface="Arial Narrow"/>
                <a:cs typeface="Arial Narrow"/>
              </a:rPr>
              <a:t>t</a:t>
            </a:r>
            <a:r>
              <a:rPr sz="3200" spc="-35" dirty="0">
                <a:solidFill>
                  <a:srgbClr val="DC9E1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DC9E1F"/>
                </a:solidFill>
                <a:latin typeface="Arial Narrow"/>
                <a:cs typeface="Arial Narrow"/>
              </a:rPr>
              <a:t>S</a:t>
            </a:r>
            <a:r>
              <a:rPr sz="3200" spc="40" dirty="0">
                <a:solidFill>
                  <a:srgbClr val="DC9E1F"/>
                </a:solidFill>
                <a:latin typeface="Arial Narrow"/>
                <a:cs typeface="Arial Narrow"/>
              </a:rPr>
              <a:t>ci</a:t>
            </a:r>
            <a:r>
              <a:rPr sz="3200" spc="35" dirty="0">
                <a:solidFill>
                  <a:srgbClr val="DC9E1F"/>
                </a:solidFill>
                <a:latin typeface="Arial Narrow"/>
                <a:cs typeface="Arial Narrow"/>
              </a:rPr>
              <a:t>e</a:t>
            </a:r>
            <a:r>
              <a:rPr sz="3200" spc="25" dirty="0">
                <a:solidFill>
                  <a:srgbClr val="DC9E1F"/>
                </a:solidFill>
                <a:latin typeface="Arial Narrow"/>
                <a:cs typeface="Arial Narrow"/>
              </a:rPr>
              <a:t>n</a:t>
            </a:r>
            <a:r>
              <a:rPr sz="3200" spc="30" dirty="0">
                <a:solidFill>
                  <a:srgbClr val="DC9E1F"/>
                </a:solidFill>
                <a:latin typeface="Arial Narrow"/>
                <a:cs typeface="Arial Narrow"/>
              </a:rPr>
              <a:t>c</a:t>
            </a:r>
            <a:r>
              <a:rPr sz="3200" dirty="0">
                <a:solidFill>
                  <a:srgbClr val="DC9E1F"/>
                </a:solidFill>
                <a:latin typeface="Arial Narrow"/>
                <a:cs typeface="Arial Narrow"/>
              </a:rPr>
              <a:t>e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0863" y="2799529"/>
            <a:ext cx="409447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685"/>
              </a:lnSpc>
            </a:pPr>
            <a:r>
              <a:rPr sz="4800" spc="20" dirty="0">
                <a:solidFill>
                  <a:srgbClr val="FFFFFF"/>
                </a:solidFill>
                <a:latin typeface="Arial Narrow"/>
                <a:cs typeface="Arial Narrow"/>
              </a:rPr>
              <a:t>RABB</a:t>
            </a:r>
            <a:r>
              <a:rPr sz="4800" spc="4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4800" spc="-2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4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spc="20" dirty="0">
                <a:solidFill>
                  <a:srgbClr val="FFFFFF"/>
                </a:solidFill>
                <a:latin typeface="Arial Narrow"/>
                <a:cs typeface="Arial Narrow"/>
              </a:rPr>
              <a:t>BREED</a:t>
            </a:r>
            <a:r>
              <a:rPr sz="4800" spc="-3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4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91174"/>
            <a:ext cx="3540760" cy="342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ma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popu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pe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1.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3.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ompa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bod</a:t>
            </a:r>
            <a:r>
              <a:rPr sz="2800" spc="-15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marR="42672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li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do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at.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" dirty="0"/>
              <a:t>N</a:t>
            </a:r>
            <a:r>
              <a:rPr spc="30" dirty="0"/>
              <a:t>E</a:t>
            </a:r>
            <a:r>
              <a:rPr spc="25" dirty="0"/>
              <a:t>TH</a:t>
            </a:r>
            <a:r>
              <a:rPr spc="30" dirty="0"/>
              <a:t>E</a:t>
            </a:r>
            <a:r>
              <a:rPr spc="25" dirty="0"/>
              <a:t>RL</a:t>
            </a:r>
            <a:r>
              <a:rPr spc="30" dirty="0"/>
              <a:t>A</a:t>
            </a:r>
            <a:r>
              <a:rPr spc="25" dirty="0"/>
              <a:t>N</a:t>
            </a:r>
            <a:r>
              <a:rPr spc="-20" dirty="0"/>
              <a:t>D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25" dirty="0"/>
              <a:t>D</a:t>
            </a:r>
            <a:r>
              <a:rPr spc="-70" dirty="0"/>
              <a:t>W</a:t>
            </a:r>
            <a:r>
              <a:rPr spc="30" dirty="0"/>
              <a:t>A</a:t>
            </a:r>
            <a:r>
              <a:rPr spc="25" dirty="0"/>
              <a:t>RF</a:t>
            </a:r>
          </a:p>
        </p:txBody>
      </p:sp>
      <p:sp>
        <p:nvSpPr>
          <p:cNvPr id="4" name="object 4"/>
          <p:cNvSpPr/>
          <p:nvPr/>
        </p:nvSpPr>
        <p:spPr>
          <a:xfrm>
            <a:off x="5620176" y="152400"/>
            <a:ext cx="3129594" cy="365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5776" y="3955482"/>
            <a:ext cx="2981324" cy="2763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48502"/>
            <a:ext cx="3419475" cy="371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mu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od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355600" marR="584200" indent="-342900">
              <a:lnSpc>
                <a:spcPts val="3030"/>
              </a:lnSpc>
              <a:spcBef>
                <a:spcPts val="131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Mo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popu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mea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gh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355600" marR="262890" indent="-342900">
              <a:lnSpc>
                <a:spcPts val="3030"/>
              </a:lnSpc>
              <a:spcBef>
                <a:spcPts val="131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wit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ho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fu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sk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in.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" dirty="0"/>
              <a:t>N</a:t>
            </a:r>
            <a:r>
              <a:rPr spc="30" dirty="0"/>
              <a:t>E</a:t>
            </a:r>
            <a:r>
              <a:rPr spc="-25" dirty="0"/>
              <a:t>W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25" dirty="0"/>
              <a:t>Z</a:t>
            </a:r>
            <a:r>
              <a:rPr spc="30" dirty="0"/>
              <a:t>EA</a:t>
            </a:r>
            <a:r>
              <a:rPr spc="25" dirty="0"/>
              <a:t>L</a:t>
            </a:r>
            <a:r>
              <a:rPr spc="30" dirty="0"/>
              <a:t>A</a:t>
            </a:r>
            <a:r>
              <a:rPr spc="25" dirty="0"/>
              <a:t>N</a:t>
            </a:r>
            <a:r>
              <a:rPr spc="-20" dirty="0"/>
              <a:t>D</a:t>
            </a:r>
          </a:p>
        </p:txBody>
      </p:sp>
      <p:sp>
        <p:nvSpPr>
          <p:cNvPr id="4" name="object 4"/>
          <p:cNvSpPr/>
          <p:nvPr/>
        </p:nvSpPr>
        <p:spPr>
          <a:xfrm>
            <a:off x="4353428" y="533400"/>
            <a:ext cx="3942313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8023" y="3810000"/>
            <a:ext cx="316867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711919"/>
            <a:ext cx="3246120" cy="385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ho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rabbi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32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6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2.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Lb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2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36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Ear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tou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othe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wa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200">
              <a:latin typeface="Arial Narrow"/>
              <a:cs typeface="Arial Narrow"/>
            </a:endParaRPr>
          </a:p>
          <a:p>
            <a:pPr marL="355600" marR="485140" indent="-342900">
              <a:lnSpc>
                <a:spcPct val="100000"/>
              </a:lnSpc>
              <a:spcBef>
                <a:spcPts val="13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Ca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qu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fr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dl</a:t>
            </a:r>
            <a:r>
              <a:rPr sz="3200" spc="-16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4"/>
              </a:lnSpc>
            </a:pPr>
            <a:r>
              <a:rPr spc="30" dirty="0"/>
              <a:t>P</a:t>
            </a:r>
            <a:r>
              <a:rPr spc="50" dirty="0"/>
              <a:t>O</a:t>
            </a:r>
            <a:r>
              <a:rPr spc="25" dirty="0"/>
              <a:t>LI</a:t>
            </a:r>
            <a:r>
              <a:rPr spc="30" dirty="0"/>
              <a:t>S</a:t>
            </a:r>
            <a:r>
              <a:rPr spc="-20" dirty="0"/>
              <a:t>H</a:t>
            </a:r>
          </a:p>
        </p:txBody>
      </p:sp>
      <p:sp>
        <p:nvSpPr>
          <p:cNvPr id="4" name="object 4"/>
          <p:cNvSpPr/>
          <p:nvPr/>
        </p:nvSpPr>
        <p:spPr>
          <a:xfrm>
            <a:off x="4724400" y="1136081"/>
            <a:ext cx="2791205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7860" y="3686769"/>
            <a:ext cx="165735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81886"/>
            <a:ext cx="3501390" cy="355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Thei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plu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oat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iendl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pe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onali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ies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popula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abbi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eed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ni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ounds</a:t>
            </a:r>
            <a:endParaRPr sz="2400">
              <a:latin typeface="Arial Narrow"/>
              <a:cs typeface="Arial Narrow"/>
            </a:endParaRPr>
          </a:p>
          <a:p>
            <a:pPr marL="355600" marR="130175" indent="-342900" algn="just">
              <a:lnSpc>
                <a:spcPct val="100000"/>
              </a:lnSpc>
              <a:spcBef>
                <a:spcPts val="117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ounde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ba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ck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ong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houlde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leg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ho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ne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ck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M</a:t>
            </a:r>
            <a:r>
              <a:rPr spc="25" dirty="0"/>
              <a:t>IN</a:t>
            </a:r>
            <a:r>
              <a:rPr spc="-10" dirty="0"/>
              <a:t>I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25" dirty="0"/>
              <a:t>R</a:t>
            </a:r>
            <a:r>
              <a:rPr spc="30" dirty="0"/>
              <a:t>E</a:t>
            </a:r>
            <a:r>
              <a:rPr spc="-20" dirty="0"/>
              <a:t>X</a:t>
            </a:r>
          </a:p>
        </p:txBody>
      </p:sp>
      <p:sp>
        <p:nvSpPr>
          <p:cNvPr id="4" name="object 4"/>
          <p:cNvSpPr/>
          <p:nvPr/>
        </p:nvSpPr>
        <p:spPr>
          <a:xfrm>
            <a:off x="5527374" y="1171918"/>
            <a:ext cx="3843954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3315437"/>
            <a:ext cx="3228959" cy="241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91174"/>
            <a:ext cx="3540760" cy="342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eed.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marR="163195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upe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x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tu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ed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fu</a:t>
            </a:r>
            <a:r>
              <a:rPr sz="2800" spc="-10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marR="835025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mea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abb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it.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S</a:t>
            </a:r>
            <a:r>
              <a:rPr spc="-150" dirty="0"/>
              <a:t>A</a:t>
            </a:r>
            <a:r>
              <a:rPr spc="25" dirty="0"/>
              <a:t>T</a:t>
            </a:r>
            <a:r>
              <a:rPr spc="45" dirty="0"/>
              <a:t>I</a:t>
            </a:r>
            <a:r>
              <a:rPr spc="-20"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5010759" y="304800"/>
            <a:ext cx="3787779" cy="3028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3810000"/>
            <a:ext cx="3693109" cy="2602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040956" y="2057400"/>
            <a:ext cx="4950948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1461671"/>
            <a:ext cx="4591049" cy="413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0" y="1905000"/>
            <a:ext cx="4679594" cy="3505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286012" y="2133600"/>
            <a:ext cx="4855756" cy="320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2209800"/>
            <a:ext cx="4465807" cy="2971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91174"/>
            <a:ext cx="3534410" cy="385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il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ll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Lop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bu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oo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li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ango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marR="66675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ompa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bod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appea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mu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4965" marR="997585" indent="-342900">
              <a:lnSpc>
                <a:spcPct val="100000"/>
              </a:lnSpc>
              <a:spcBef>
                <a:spcPts val="1270"/>
              </a:spcBef>
              <a:tabLst>
                <a:tab pos="354965" algn="l"/>
              </a:tabLst>
            </a:pPr>
            <a:r>
              <a:rPr sz="2800" spc="-10" dirty="0">
                <a:solidFill>
                  <a:srgbClr val="DC9E1F"/>
                </a:solidFill>
                <a:latin typeface="Arial"/>
                <a:cs typeface="Arial"/>
              </a:rPr>
              <a:t>•</a:t>
            </a:r>
            <a:r>
              <a:rPr sz="2800" spc="-10" dirty="0">
                <a:solidFill>
                  <a:srgbClr val="DC9E1F"/>
                </a:solidFill>
                <a:latin typeface="Times New Roman"/>
                <a:cs typeface="Times New Roman"/>
              </a:rPr>
              <a:t>	</a:t>
            </a:r>
            <a:r>
              <a:rPr sz="2800" spc="-4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gh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3.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–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4.0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A</a:t>
            </a:r>
            <a:r>
              <a:rPr spc="50" dirty="0"/>
              <a:t>M</a:t>
            </a:r>
            <a:r>
              <a:rPr spc="30" dirty="0"/>
              <a:t>E</a:t>
            </a:r>
            <a:r>
              <a:rPr spc="25" dirty="0"/>
              <a:t>RIC</a:t>
            </a:r>
            <a:r>
              <a:rPr spc="30" dirty="0"/>
              <a:t>A</a:t>
            </a:r>
            <a:r>
              <a:rPr spc="-20" dirty="0"/>
              <a:t>N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25" dirty="0"/>
              <a:t>FUZZ</a:t>
            </a:r>
            <a:r>
              <a:rPr spc="-20" dirty="0"/>
              <a:t>Y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45" dirty="0"/>
              <a:t>L</a:t>
            </a:r>
            <a:r>
              <a:rPr spc="50" dirty="0"/>
              <a:t>O</a:t>
            </a:r>
            <a:r>
              <a:rPr spc="-20" dirty="0"/>
              <a:t>P</a:t>
            </a:r>
          </a:p>
        </p:txBody>
      </p:sp>
      <p:sp>
        <p:nvSpPr>
          <p:cNvPr id="4" name="object 4"/>
          <p:cNvSpPr/>
          <p:nvPr/>
        </p:nvSpPr>
        <p:spPr>
          <a:xfrm>
            <a:off x="4648200" y="761996"/>
            <a:ext cx="4038599" cy="2914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4191000"/>
            <a:ext cx="320040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1981200"/>
            <a:ext cx="4542525" cy="3803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590800" y="1752590"/>
            <a:ext cx="4210628" cy="3729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828800"/>
            <a:ext cx="5562600" cy="3838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676400"/>
            <a:ext cx="5647639" cy="388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0" y="2362200"/>
            <a:ext cx="3878488" cy="290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2521528"/>
            <a:ext cx="402336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2521528"/>
            <a:ext cx="3800733" cy="2570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0" y="1905012"/>
            <a:ext cx="4495799" cy="3367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P</a:t>
            </a:r>
            <a:r>
              <a:rPr spc="25" dirty="0"/>
              <a:t>R</a:t>
            </a:r>
            <a:r>
              <a:rPr spc="30" dirty="0"/>
              <a:t>A</a:t>
            </a:r>
            <a:r>
              <a:rPr spc="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1544781"/>
            <a:ext cx="5943599" cy="3962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91174"/>
            <a:ext cx="3394710" cy="385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8335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dome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abb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it.</a:t>
            </a:r>
            <a:endParaRPr sz="2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opu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lty</a:t>
            </a:r>
            <a:endParaRPr sz="2800">
              <a:latin typeface="Arial Narrow"/>
              <a:cs typeface="Arial Narrow"/>
            </a:endParaRPr>
          </a:p>
          <a:p>
            <a:pPr marL="355600" marR="15875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ango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oo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ne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ofte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hme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3.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A</a:t>
            </a:r>
            <a:r>
              <a:rPr spc="25" dirty="0"/>
              <a:t>N</a:t>
            </a:r>
            <a:r>
              <a:rPr spc="30" dirty="0"/>
              <a:t>G</a:t>
            </a:r>
            <a:r>
              <a:rPr spc="50" dirty="0"/>
              <a:t>O</a:t>
            </a:r>
            <a:r>
              <a:rPr spc="25" dirty="0"/>
              <a:t>RA</a:t>
            </a:r>
          </a:p>
        </p:txBody>
      </p:sp>
      <p:sp>
        <p:nvSpPr>
          <p:cNvPr id="4" name="object 4"/>
          <p:cNvSpPr/>
          <p:nvPr/>
        </p:nvSpPr>
        <p:spPr>
          <a:xfrm>
            <a:off x="4648200" y="762000"/>
            <a:ext cx="3733799" cy="3016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9518" y="4038600"/>
            <a:ext cx="3047987" cy="2375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63151"/>
            <a:ext cx="3451225" cy="393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goo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breed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tha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ls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ha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good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qua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li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pe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200">
              <a:latin typeface="Arial Narrow"/>
              <a:cs typeface="Arial Narrow"/>
            </a:endParaRPr>
          </a:p>
          <a:p>
            <a:pPr marL="355600" marR="22225" indent="-342900">
              <a:lnSpc>
                <a:spcPts val="3460"/>
              </a:lnSpc>
              <a:spcBef>
                <a:spcPts val="136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Se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popu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breed.</a:t>
            </a:r>
            <a:endParaRPr sz="3200">
              <a:latin typeface="Arial Narrow"/>
              <a:cs typeface="Arial Narrow"/>
            </a:endParaRPr>
          </a:p>
          <a:p>
            <a:pPr marL="355600" marR="492759" indent="-342900">
              <a:lnSpc>
                <a:spcPts val="3460"/>
              </a:lnSpc>
              <a:spcBef>
                <a:spcPts val="136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ear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odera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siz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756285" lvl="1" indent="-286385">
              <a:lnSpc>
                <a:spcPts val="3329"/>
              </a:lnSpc>
              <a:spcBef>
                <a:spcPts val="885"/>
              </a:spcBef>
              <a:buClr>
                <a:srgbClr val="DC9E1F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4"/>
              </a:lnSpc>
            </a:pPr>
            <a:r>
              <a:rPr spc="25" dirty="0"/>
              <a:t>C</a:t>
            </a:r>
            <a:r>
              <a:rPr spc="30" dirty="0"/>
              <a:t>A</a:t>
            </a:r>
            <a:r>
              <a:rPr spc="45" dirty="0"/>
              <a:t>LIF</a:t>
            </a:r>
            <a:r>
              <a:rPr spc="50" dirty="0"/>
              <a:t>O</a:t>
            </a:r>
            <a:r>
              <a:rPr spc="25" dirty="0"/>
              <a:t>RNI</a:t>
            </a:r>
            <a:r>
              <a:rPr spc="30" dirty="0"/>
              <a:t>A</a:t>
            </a:r>
            <a:r>
              <a:rPr spc="-20"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4953000" y="1447800"/>
            <a:ext cx="3124200" cy="3405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81886"/>
            <a:ext cx="3966210" cy="407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94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popular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eed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ld.</a:t>
            </a:r>
            <a:endParaRPr sz="2400">
              <a:latin typeface="Arial Narrow"/>
              <a:cs typeface="Arial Narrow"/>
            </a:endParaRPr>
          </a:p>
          <a:p>
            <a:pPr marL="355600" marR="80645" indent="-342900">
              <a:lnSpc>
                <a:spcPct val="100000"/>
              </a:lnSpc>
              <a:spcBef>
                <a:spcPts val="117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ha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pa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we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ll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-r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ounde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bod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;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ounded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head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;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ho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ck</a:t>
            </a:r>
            <a:r>
              <a:rPr sz="2400" spc="-1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ell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ed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;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ho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glo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ss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"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ba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ck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"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spc="-8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17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Si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x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olo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onjun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hi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ogni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how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2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al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400" spc="4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ounds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" dirty="0"/>
              <a:t>DUTCH</a:t>
            </a:r>
          </a:p>
        </p:txBody>
      </p:sp>
      <p:sp>
        <p:nvSpPr>
          <p:cNvPr id="4" name="object 4"/>
          <p:cNvSpPr/>
          <p:nvPr/>
        </p:nvSpPr>
        <p:spPr>
          <a:xfrm>
            <a:off x="4797826" y="685800"/>
            <a:ext cx="3307079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3352800"/>
            <a:ext cx="2666999" cy="2363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07423"/>
            <a:ext cx="3545840" cy="383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co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pa</a:t>
            </a:r>
            <a:r>
              <a:rPr sz="2600" spc="2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doc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il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abb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600">
              <a:latin typeface="Arial Narrow"/>
              <a:cs typeface="Arial Narrow"/>
            </a:endParaRPr>
          </a:p>
          <a:p>
            <a:pPr marL="355600" marR="506095" indent="-342900">
              <a:lnSpc>
                <a:spcPts val="2500"/>
              </a:lnSpc>
              <a:spcBef>
                <a:spcPts val="121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oun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oa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sku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spc="2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600" spc="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600" spc="2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neck.</a:t>
            </a:r>
            <a:endParaRPr sz="2600">
              <a:latin typeface="Arial Narrow"/>
              <a:cs typeface="Arial Narrow"/>
            </a:endParaRPr>
          </a:p>
          <a:p>
            <a:pPr marL="355600" marR="233045" indent="-342900">
              <a:lnSpc>
                <a:spcPts val="2500"/>
              </a:lnSpc>
              <a:spcBef>
                <a:spcPts val="121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od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un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fr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shou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spc="2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600" spc="2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600">
              <a:latin typeface="Arial Narrow"/>
              <a:cs typeface="Arial Narrow"/>
            </a:endParaRPr>
          </a:p>
          <a:p>
            <a:pPr marL="355600" marR="736600" indent="-342900">
              <a:lnSpc>
                <a:spcPts val="2500"/>
              </a:lnSpc>
              <a:spcBef>
                <a:spcPts val="121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ye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shou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da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k.</a:t>
            </a:r>
            <a:endParaRPr sz="2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dea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gh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600" spc="3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60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600" spc="35" dirty="0">
                <a:solidFill>
                  <a:srgbClr val="FFFFFF"/>
                </a:solidFill>
                <a:latin typeface="Arial Narrow"/>
                <a:cs typeface="Arial Narrow"/>
              </a:rPr>
              <a:t>ounds</a:t>
            </a:r>
            <a:endParaRPr sz="2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" dirty="0"/>
              <a:t>D</a:t>
            </a:r>
            <a:r>
              <a:rPr spc="-70" dirty="0"/>
              <a:t>W</a:t>
            </a:r>
            <a:r>
              <a:rPr spc="30" dirty="0"/>
              <a:t>A</a:t>
            </a:r>
            <a:r>
              <a:rPr spc="25" dirty="0"/>
              <a:t>R</a:t>
            </a:r>
            <a:r>
              <a:rPr spc="-15" dirty="0"/>
              <a:t>F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25" dirty="0"/>
              <a:t>H</a:t>
            </a:r>
            <a:r>
              <a:rPr spc="50" dirty="0"/>
              <a:t>O</a:t>
            </a:r>
            <a:r>
              <a:rPr spc="-5" dirty="0"/>
              <a:t>T</a:t>
            </a:r>
            <a:r>
              <a:rPr spc="50" dirty="0"/>
              <a:t>OT</a:t>
            </a:r>
          </a:p>
        </p:txBody>
      </p:sp>
      <p:sp>
        <p:nvSpPr>
          <p:cNvPr id="4" name="object 4"/>
          <p:cNvSpPr/>
          <p:nvPr/>
        </p:nvSpPr>
        <p:spPr>
          <a:xfrm>
            <a:off x="4876800" y="304800"/>
            <a:ext cx="3860779" cy="28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2189" y="3744714"/>
            <a:ext cx="3835389" cy="2619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91174"/>
            <a:ext cx="3479800" cy="316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abb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eed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pott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E</a:t>
            </a:r>
            <a:r>
              <a:rPr spc="25" dirty="0"/>
              <a:t>N</a:t>
            </a:r>
            <a:r>
              <a:rPr spc="30" dirty="0"/>
              <a:t>G</a:t>
            </a:r>
            <a:r>
              <a:rPr spc="25" dirty="0"/>
              <a:t>LI</a:t>
            </a:r>
            <a:r>
              <a:rPr spc="30" dirty="0"/>
              <a:t>S</a:t>
            </a:r>
            <a:r>
              <a:rPr spc="-20" dirty="0"/>
              <a:t>H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30" dirty="0"/>
              <a:t>SP</a:t>
            </a:r>
            <a:r>
              <a:rPr spc="50" dirty="0"/>
              <a:t>O</a:t>
            </a:r>
            <a:r>
              <a:rPr spc="-15"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5335676" y="443331"/>
            <a:ext cx="3316467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3962400"/>
            <a:ext cx="34290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91174"/>
            <a:ext cx="3560445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ma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abb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354965" algn="l"/>
              </a:tabLst>
            </a:pPr>
            <a:r>
              <a:rPr sz="2800" spc="-10" dirty="0">
                <a:solidFill>
                  <a:srgbClr val="DC9E1F"/>
                </a:solidFill>
                <a:latin typeface="Arial"/>
                <a:cs typeface="Arial"/>
              </a:rPr>
              <a:t>•</a:t>
            </a:r>
            <a:r>
              <a:rPr sz="2800" spc="-10" dirty="0">
                <a:solidFill>
                  <a:srgbClr val="DC9E1F"/>
                </a:solidFill>
                <a:latin typeface="Times New Roman"/>
                <a:cs typeface="Times New Roman"/>
              </a:rPr>
              <a:t>	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2.5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3.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ounds</a:t>
            </a:r>
            <a:endParaRPr sz="2800">
              <a:latin typeface="Arial Narrow"/>
              <a:cs typeface="Arial Narrow"/>
            </a:endParaRPr>
          </a:p>
          <a:p>
            <a:pPr marL="355600" marR="635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ompa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bod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ma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marR="59055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qua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head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ool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ango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fu</a:t>
            </a:r>
            <a:r>
              <a:rPr sz="2800" spc="2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J</a:t>
            </a:r>
            <a:r>
              <a:rPr spc="30" dirty="0"/>
              <a:t>E</a:t>
            </a:r>
            <a:r>
              <a:rPr spc="25" dirty="0"/>
              <a:t>R</a:t>
            </a:r>
            <a:r>
              <a:rPr spc="30" dirty="0"/>
              <a:t>SE</a:t>
            </a:r>
            <a:r>
              <a:rPr spc="-2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15" dirty="0"/>
              <a:t>W</a:t>
            </a:r>
            <a:r>
              <a:rPr spc="50" dirty="0"/>
              <a:t>OO</a:t>
            </a:r>
            <a:r>
              <a:rPr spc="-135" dirty="0"/>
              <a:t>L</a:t>
            </a:r>
            <a:r>
              <a:rPr spc="-20" dirty="0"/>
              <a:t>Y</a:t>
            </a:r>
          </a:p>
        </p:txBody>
      </p:sp>
      <p:sp>
        <p:nvSpPr>
          <p:cNvPr id="4" name="object 4"/>
          <p:cNvSpPr/>
          <p:nvPr/>
        </p:nvSpPr>
        <p:spPr>
          <a:xfrm>
            <a:off x="5500390" y="444200"/>
            <a:ext cx="2929981" cy="271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657599"/>
            <a:ext cx="3872331" cy="290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711919"/>
            <a:ext cx="3521075" cy="4170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2560" indent="-342900">
              <a:lnSpc>
                <a:spcPct val="10000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ar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popu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ar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hou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pet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wee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te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per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nonag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ss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beha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200" spc="-1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2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3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Co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pa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40" dirty="0">
                <a:solidFill>
                  <a:srgbClr val="FFFFFF"/>
                </a:solidFill>
                <a:latin typeface="Arial Narrow"/>
                <a:cs typeface="Arial Narrow"/>
              </a:rPr>
              <a:t>iz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Attr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acti</a:t>
            </a:r>
            <a:r>
              <a:rPr sz="3200" spc="3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200" spc="25" dirty="0">
                <a:solidFill>
                  <a:srgbClr val="FFFFFF"/>
                </a:solidFill>
                <a:latin typeface="Arial Narrow"/>
                <a:cs typeface="Arial Narrow"/>
              </a:rPr>
              <a:t>e.</a:t>
            </a:r>
            <a:endParaRPr sz="3200">
              <a:latin typeface="Arial Narrow"/>
              <a:cs typeface="Arial Narrow"/>
            </a:endParaRPr>
          </a:p>
          <a:p>
            <a:pPr marL="355600" indent="-342900">
              <a:lnSpc>
                <a:spcPts val="3810"/>
              </a:lnSpc>
              <a:spcBef>
                <a:spcPts val="13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Arial Narrow"/>
                <a:cs typeface="Arial Narrow"/>
              </a:rPr>
              <a:t>Pounds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4"/>
              </a:lnSpc>
            </a:pPr>
            <a:r>
              <a:rPr spc="25" dirty="0"/>
              <a:t>H</a:t>
            </a:r>
            <a:r>
              <a:rPr spc="30" dirty="0"/>
              <a:t>O</a:t>
            </a:r>
            <a:r>
              <a:rPr spc="25" dirty="0"/>
              <a:t>LL</a:t>
            </a:r>
            <a:r>
              <a:rPr spc="30" dirty="0"/>
              <a:t>A</a:t>
            </a:r>
            <a:r>
              <a:rPr spc="25" dirty="0"/>
              <a:t>N</a:t>
            </a:r>
            <a:r>
              <a:rPr spc="-20" dirty="0"/>
              <a:t>D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45" dirty="0"/>
              <a:t>L</a:t>
            </a:r>
            <a:r>
              <a:rPr spc="50" dirty="0"/>
              <a:t>O</a:t>
            </a:r>
            <a:r>
              <a:rPr spc="-20" dirty="0"/>
              <a:t>P</a:t>
            </a:r>
          </a:p>
        </p:txBody>
      </p:sp>
      <p:sp>
        <p:nvSpPr>
          <p:cNvPr id="4" name="object 4"/>
          <p:cNvSpPr/>
          <p:nvPr/>
        </p:nvSpPr>
        <p:spPr>
          <a:xfrm>
            <a:off x="4267200" y="533400"/>
            <a:ext cx="3404371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3124200"/>
            <a:ext cx="3047999" cy="2687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399</Words>
  <Application>Microsoft Macintosh PowerPoint</Application>
  <PresentationFormat>On-screen Show (4:3)</PresentationFormat>
  <Paragraphs>82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Narrow</vt:lpstr>
      <vt:lpstr>Calibri</vt:lpstr>
      <vt:lpstr>Times New Roman</vt:lpstr>
      <vt:lpstr>Arial</vt:lpstr>
      <vt:lpstr>Office Theme</vt:lpstr>
      <vt:lpstr>PowerPoint Presentation</vt:lpstr>
      <vt:lpstr>AMERICAN FUZZY LOP</vt:lpstr>
      <vt:lpstr>ANGORA</vt:lpstr>
      <vt:lpstr>CALIFORNIAN</vt:lpstr>
      <vt:lpstr>DUTCH</vt:lpstr>
      <vt:lpstr>DWARF HOTOT</vt:lpstr>
      <vt:lpstr>ENGLISH SPOT</vt:lpstr>
      <vt:lpstr>JERSEY WOOLY</vt:lpstr>
      <vt:lpstr>HOLLAND LOP</vt:lpstr>
      <vt:lpstr>NETHERLAND DWARF</vt:lpstr>
      <vt:lpstr>NEW ZEALAND</vt:lpstr>
      <vt:lpstr>POLISH</vt:lpstr>
      <vt:lpstr>MINI REX</vt:lpstr>
      <vt:lpstr>SATIN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2</cp:revision>
  <dcterms:created xsi:type="dcterms:W3CDTF">2017-01-10T23:32:57Z</dcterms:created>
  <dcterms:modified xsi:type="dcterms:W3CDTF">2017-01-19T20:05:25Z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