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41"/>
    <p:restoredTop sz="92781"/>
  </p:normalViewPr>
  <p:slideViewPr>
    <p:cSldViewPr>
      <p:cViewPr varScale="1">
        <p:scale>
          <a:sx n="25" d="100"/>
          <a:sy n="25" d="100"/>
        </p:scale>
        <p:origin x="160" y="8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26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592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599" y="6857999"/>
                </a:lnTo>
                <a:lnTo>
                  <a:pt x="2285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6192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91102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93"/>
                </a:moveTo>
                <a:lnTo>
                  <a:pt x="1482102" y="333493"/>
                </a:lnTo>
                <a:lnTo>
                  <a:pt x="1482102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91102" y="6519135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4"/>
                </a:moveTo>
                <a:lnTo>
                  <a:pt x="1482102" y="338864"/>
                </a:lnTo>
                <a:lnTo>
                  <a:pt x="1482102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0050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93"/>
                </a:moveTo>
                <a:lnTo>
                  <a:pt x="228599" y="333493"/>
                </a:lnTo>
                <a:lnTo>
                  <a:pt x="228599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00502" y="6519135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4"/>
                </a:moveTo>
                <a:lnTo>
                  <a:pt x="228599" y="338864"/>
                </a:lnTo>
                <a:lnTo>
                  <a:pt x="228599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2910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93"/>
                </a:moveTo>
                <a:lnTo>
                  <a:pt x="761999" y="333493"/>
                </a:lnTo>
                <a:lnTo>
                  <a:pt x="761999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29102" y="6519135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4"/>
                </a:moveTo>
                <a:lnTo>
                  <a:pt x="761999" y="338864"/>
                </a:lnTo>
                <a:lnTo>
                  <a:pt x="761999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707002" y="6519135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4"/>
                </a:moveTo>
                <a:lnTo>
                  <a:pt x="1523999" y="338864"/>
                </a:lnTo>
                <a:lnTo>
                  <a:pt x="1523999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992989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1010" y="6857999"/>
                </a:lnTo>
                <a:lnTo>
                  <a:pt x="1510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231002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7999"/>
                </a:moveTo>
                <a:lnTo>
                  <a:pt x="761987" y="6857999"/>
                </a:lnTo>
                <a:lnTo>
                  <a:pt x="7619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963789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93"/>
                </a:moveTo>
                <a:lnTo>
                  <a:pt x="597450" y="333493"/>
                </a:lnTo>
                <a:lnTo>
                  <a:pt x="597450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963789" y="6519135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4"/>
                </a:moveTo>
                <a:lnTo>
                  <a:pt x="2743199" y="338864"/>
                </a:lnTo>
                <a:lnTo>
                  <a:pt x="2743199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973205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93"/>
                </a:moveTo>
                <a:lnTo>
                  <a:pt x="228596" y="333493"/>
                </a:lnTo>
                <a:lnTo>
                  <a:pt x="228596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973205" y="6519135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4"/>
                </a:moveTo>
                <a:lnTo>
                  <a:pt x="228596" y="338864"/>
                </a:lnTo>
                <a:lnTo>
                  <a:pt x="228596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20180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93"/>
                </a:moveTo>
                <a:lnTo>
                  <a:pt x="761987" y="333493"/>
                </a:lnTo>
                <a:lnTo>
                  <a:pt x="761987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201802" y="6519135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4"/>
                </a:moveTo>
                <a:lnTo>
                  <a:pt x="761987" y="338864"/>
                </a:lnTo>
                <a:lnTo>
                  <a:pt x="761987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5734" y="5068655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57"/>
                </a:moveTo>
                <a:lnTo>
                  <a:pt x="74095" y="1087206"/>
                </a:lnTo>
                <a:lnTo>
                  <a:pt x="148336" y="1091623"/>
                </a:lnTo>
                <a:lnTo>
                  <a:pt x="222866" y="1095978"/>
                </a:lnTo>
                <a:lnTo>
                  <a:pt x="297830" y="1100239"/>
                </a:lnTo>
                <a:lnTo>
                  <a:pt x="373373" y="1104376"/>
                </a:lnTo>
                <a:lnTo>
                  <a:pt x="449640" y="1108356"/>
                </a:lnTo>
                <a:lnTo>
                  <a:pt x="526776" y="1112150"/>
                </a:lnTo>
                <a:lnTo>
                  <a:pt x="604924" y="1115725"/>
                </a:lnTo>
                <a:lnTo>
                  <a:pt x="684230" y="1119051"/>
                </a:lnTo>
                <a:lnTo>
                  <a:pt x="764839" y="1122096"/>
                </a:lnTo>
                <a:lnTo>
                  <a:pt x="846895" y="1124829"/>
                </a:lnTo>
                <a:lnTo>
                  <a:pt x="930544" y="1127220"/>
                </a:lnTo>
                <a:lnTo>
                  <a:pt x="1015929" y="1129236"/>
                </a:lnTo>
                <a:lnTo>
                  <a:pt x="1103195" y="1130848"/>
                </a:lnTo>
                <a:lnTo>
                  <a:pt x="1192488" y="1132023"/>
                </a:lnTo>
                <a:lnTo>
                  <a:pt x="1283952" y="1132731"/>
                </a:lnTo>
                <a:lnTo>
                  <a:pt x="1377731" y="1132939"/>
                </a:lnTo>
                <a:lnTo>
                  <a:pt x="1473971" y="1132619"/>
                </a:lnTo>
                <a:lnTo>
                  <a:pt x="1572816" y="1131737"/>
                </a:lnTo>
                <a:lnTo>
                  <a:pt x="1674411" y="1130263"/>
                </a:lnTo>
                <a:lnTo>
                  <a:pt x="1778591" y="1128456"/>
                </a:lnTo>
                <a:lnTo>
                  <a:pt x="1885055" y="1126562"/>
                </a:lnTo>
                <a:lnTo>
                  <a:pt x="1993739" y="1124522"/>
                </a:lnTo>
                <a:lnTo>
                  <a:pt x="2104581" y="1122279"/>
                </a:lnTo>
                <a:lnTo>
                  <a:pt x="2217520" y="1119775"/>
                </a:lnTo>
                <a:lnTo>
                  <a:pt x="2332492" y="1116952"/>
                </a:lnTo>
                <a:lnTo>
                  <a:pt x="2449435" y="1113753"/>
                </a:lnTo>
                <a:lnTo>
                  <a:pt x="2568287" y="1110118"/>
                </a:lnTo>
                <a:lnTo>
                  <a:pt x="2688986" y="1105991"/>
                </a:lnTo>
                <a:lnTo>
                  <a:pt x="2811470" y="1101313"/>
                </a:lnTo>
                <a:lnTo>
                  <a:pt x="2935675" y="1096027"/>
                </a:lnTo>
                <a:lnTo>
                  <a:pt x="3061540" y="1090074"/>
                </a:lnTo>
                <a:lnTo>
                  <a:pt x="3189002" y="1083397"/>
                </a:lnTo>
                <a:lnTo>
                  <a:pt x="3317999" y="1075937"/>
                </a:lnTo>
                <a:lnTo>
                  <a:pt x="3448468" y="1067637"/>
                </a:lnTo>
                <a:lnTo>
                  <a:pt x="3580348" y="1058440"/>
                </a:lnTo>
                <a:lnTo>
                  <a:pt x="3713576" y="1048286"/>
                </a:lnTo>
                <a:lnTo>
                  <a:pt x="3848089" y="1037118"/>
                </a:lnTo>
                <a:lnTo>
                  <a:pt x="3983826" y="1024879"/>
                </a:lnTo>
                <a:lnTo>
                  <a:pt x="4120724" y="1011510"/>
                </a:lnTo>
                <a:lnTo>
                  <a:pt x="4260940" y="996972"/>
                </a:lnTo>
                <a:lnTo>
                  <a:pt x="4406255" y="981304"/>
                </a:lnTo>
                <a:lnTo>
                  <a:pt x="4556035" y="964565"/>
                </a:lnTo>
                <a:lnTo>
                  <a:pt x="4709647" y="946812"/>
                </a:lnTo>
                <a:lnTo>
                  <a:pt x="4866460" y="928102"/>
                </a:lnTo>
                <a:lnTo>
                  <a:pt x="5025842" y="908495"/>
                </a:lnTo>
                <a:lnTo>
                  <a:pt x="5187159" y="888047"/>
                </a:lnTo>
                <a:lnTo>
                  <a:pt x="5349779" y="866817"/>
                </a:lnTo>
                <a:lnTo>
                  <a:pt x="5513070" y="844863"/>
                </a:lnTo>
                <a:lnTo>
                  <a:pt x="5676400" y="822242"/>
                </a:lnTo>
                <a:lnTo>
                  <a:pt x="5839136" y="799013"/>
                </a:lnTo>
                <a:lnTo>
                  <a:pt x="6000645" y="775233"/>
                </a:lnTo>
                <a:lnTo>
                  <a:pt x="6160296" y="750961"/>
                </a:lnTo>
                <a:lnTo>
                  <a:pt x="6317455" y="726253"/>
                </a:lnTo>
                <a:lnTo>
                  <a:pt x="6471492" y="701169"/>
                </a:lnTo>
                <a:lnTo>
                  <a:pt x="6621772" y="675765"/>
                </a:lnTo>
                <a:lnTo>
                  <a:pt x="6767664" y="650101"/>
                </a:lnTo>
                <a:lnTo>
                  <a:pt x="6908535" y="624233"/>
                </a:lnTo>
                <a:lnTo>
                  <a:pt x="7043753" y="598220"/>
                </a:lnTo>
                <a:lnTo>
                  <a:pt x="7172686" y="572119"/>
                </a:lnTo>
                <a:lnTo>
                  <a:pt x="7298339" y="545251"/>
                </a:lnTo>
                <a:lnTo>
                  <a:pt x="7423840" y="517008"/>
                </a:lnTo>
                <a:lnTo>
                  <a:pt x="7548738" y="487560"/>
                </a:lnTo>
                <a:lnTo>
                  <a:pt x="7672585" y="457075"/>
                </a:lnTo>
                <a:lnTo>
                  <a:pt x="7794930" y="425723"/>
                </a:lnTo>
                <a:lnTo>
                  <a:pt x="7915324" y="393674"/>
                </a:lnTo>
                <a:lnTo>
                  <a:pt x="8033316" y="361096"/>
                </a:lnTo>
                <a:lnTo>
                  <a:pt x="8148457" y="328159"/>
                </a:lnTo>
                <a:lnTo>
                  <a:pt x="8260297" y="295031"/>
                </a:lnTo>
                <a:lnTo>
                  <a:pt x="8368386" y="261883"/>
                </a:lnTo>
                <a:lnTo>
                  <a:pt x="8472274" y="228883"/>
                </a:lnTo>
                <a:lnTo>
                  <a:pt x="8571512" y="196201"/>
                </a:lnTo>
                <a:lnTo>
                  <a:pt x="8665649" y="164005"/>
                </a:lnTo>
                <a:lnTo>
                  <a:pt x="8754236" y="132466"/>
                </a:lnTo>
                <a:lnTo>
                  <a:pt x="8836822" y="101752"/>
                </a:lnTo>
                <a:lnTo>
                  <a:pt x="8912959" y="72032"/>
                </a:lnTo>
                <a:lnTo>
                  <a:pt x="8982196" y="43477"/>
                </a:lnTo>
                <a:lnTo>
                  <a:pt x="9044084" y="16254"/>
                </a:lnTo>
                <a:lnTo>
                  <a:pt x="9078265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5734" y="3486889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57"/>
                </a:moveTo>
                <a:lnTo>
                  <a:pt x="39515" y="850427"/>
                </a:lnTo>
                <a:lnTo>
                  <a:pt x="79222" y="829498"/>
                </a:lnTo>
                <a:lnTo>
                  <a:pt x="119313" y="808575"/>
                </a:lnTo>
                <a:lnTo>
                  <a:pt x="159978" y="787658"/>
                </a:lnTo>
                <a:lnTo>
                  <a:pt x="201409" y="766750"/>
                </a:lnTo>
                <a:lnTo>
                  <a:pt x="243798" y="745853"/>
                </a:lnTo>
                <a:lnTo>
                  <a:pt x="287335" y="724970"/>
                </a:lnTo>
                <a:lnTo>
                  <a:pt x="332214" y="704102"/>
                </a:lnTo>
                <a:lnTo>
                  <a:pt x="378624" y="683253"/>
                </a:lnTo>
                <a:lnTo>
                  <a:pt x="426758" y="662423"/>
                </a:lnTo>
                <a:lnTo>
                  <a:pt x="476808" y="641616"/>
                </a:lnTo>
                <a:lnTo>
                  <a:pt x="528963" y="620833"/>
                </a:lnTo>
                <a:lnTo>
                  <a:pt x="583417" y="600078"/>
                </a:lnTo>
                <a:lnTo>
                  <a:pt x="640360" y="579351"/>
                </a:lnTo>
                <a:lnTo>
                  <a:pt x="699984" y="558655"/>
                </a:lnTo>
                <a:lnTo>
                  <a:pt x="762481" y="537993"/>
                </a:lnTo>
                <a:lnTo>
                  <a:pt x="828042" y="517366"/>
                </a:lnTo>
                <a:lnTo>
                  <a:pt x="896858" y="496778"/>
                </a:lnTo>
                <a:lnTo>
                  <a:pt x="969122" y="476229"/>
                </a:lnTo>
                <a:lnTo>
                  <a:pt x="1045023" y="455723"/>
                </a:lnTo>
                <a:lnTo>
                  <a:pt x="1124421" y="434786"/>
                </a:lnTo>
                <a:lnTo>
                  <a:pt x="1206978" y="413047"/>
                </a:lnTo>
                <a:lnTo>
                  <a:pt x="1292587" y="390652"/>
                </a:lnTo>
                <a:lnTo>
                  <a:pt x="1381141" y="367748"/>
                </a:lnTo>
                <a:lnTo>
                  <a:pt x="1472533" y="344481"/>
                </a:lnTo>
                <a:lnTo>
                  <a:pt x="1566657" y="321000"/>
                </a:lnTo>
                <a:lnTo>
                  <a:pt x="1663404" y="297451"/>
                </a:lnTo>
                <a:lnTo>
                  <a:pt x="1762670" y="273980"/>
                </a:lnTo>
                <a:lnTo>
                  <a:pt x="1864346" y="250736"/>
                </a:lnTo>
                <a:lnTo>
                  <a:pt x="1968326" y="227863"/>
                </a:lnTo>
                <a:lnTo>
                  <a:pt x="2074503" y="205511"/>
                </a:lnTo>
                <a:lnTo>
                  <a:pt x="2182769" y="183825"/>
                </a:lnTo>
                <a:lnTo>
                  <a:pt x="2293019" y="162952"/>
                </a:lnTo>
                <a:lnTo>
                  <a:pt x="2405145" y="143040"/>
                </a:lnTo>
                <a:lnTo>
                  <a:pt x="2519041" y="124234"/>
                </a:lnTo>
                <a:lnTo>
                  <a:pt x="2634599" y="106684"/>
                </a:lnTo>
                <a:lnTo>
                  <a:pt x="2751712" y="90534"/>
                </a:lnTo>
                <a:lnTo>
                  <a:pt x="2870274" y="75932"/>
                </a:lnTo>
                <a:lnTo>
                  <a:pt x="2990178" y="63025"/>
                </a:lnTo>
                <a:lnTo>
                  <a:pt x="3111317" y="51960"/>
                </a:lnTo>
                <a:lnTo>
                  <a:pt x="3234329" y="42342"/>
                </a:lnTo>
                <a:lnTo>
                  <a:pt x="3359837" y="33682"/>
                </a:lnTo>
                <a:lnTo>
                  <a:pt x="3487725" y="25991"/>
                </a:lnTo>
                <a:lnTo>
                  <a:pt x="3617878" y="19276"/>
                </a:lnTo>
                <a:lnTo>
                  <a:pt x="3750181" y="13547"/>
                </a:lnTo>
                <a:lnTo>
                  <a:pt x="3884516" y="8812"/>
                </a:lnTo>
                <a:lnTo>
                  <a:pt x="4020769" y="5082"/>
                </a:lnTo>
                <a:lnTo>
                  <a:pt x="4158824" y="2363"/>
                </a:lnTo>
                <a:lnTo>
                  <a:pt x="4298565" y="666"/>
                </a:lnTo>
                <a:lnTo>
                  <a:pt x="4439876" y="0"/>
                </a:lnTo>
                <a:lnTo>
                  <a:pt x="4582642" y="372"/>
                </a:lnTo>
                <a:lnTo>
                  <a:pt x="4726746" y="1793"/>
                </a:lnTo>
                <a:lnTo>
                  <a:pt x="4872074" y="4270"/>
                </a:lnTo>
                <a:lnTo>
                  <a:pt x="5018509" y="7814"/>
                </a:lnTo>
                <a:lnTo>
                  <a:pt x="5165936" y="12432"/>
                </a:lnTo>
                <a:lnTo>
                  <a:pt x="5314238" y="18135"/>
                </a:lnTo>
                <a:lnTo>
                  <a:pt x="5463301" y="24930"/>
                </a:lnTo>
                <a:lnTo>
                  <a:pt x="5613008" y="32826"/>
                </a:lnTo>
                <a:lnTo>
                  <a:pt x="5763244" y="41834"/>
                </a:lnTo>
                <a:lnTo>
                  <a:pt x="5913892" y="51960"/>
                </a:lnTo>
                <a:lnTo>
                  <a:pt x="6069521" y="64199"/>
                </a:lnTo>
                <a:lnTo>
                  <a:pt x="6233863" y="79323"/>
                </a:lnTo>
                <a:lnTo>
                  <a:pt x="6405571" y="97012"/>
                </a:lnTo>
                <a:lnTo>
                  <a:pt x="6583295" y="116946"/>
                </a:lnTo>
                <a:lnTo>
                  <a:pt x="6765686" y="138803"/>
                </a:lnTo>
                <a:lnTo>
                  <a:pt x="6951394" y="162262"/>
                </a:lnTo>
                <a:lnTo>
                  <a:pt x="7139070" y="187004"/>
                </a:lnTo>
                <a:lnTo>
                  <a:pt x="7327365" y="212708"/>
                </a:lnTo>
                <a:lnTo>
                  <a:pt x="7514929" y="239053"/>
                </a:lnTo>
                <a:lnTo>
                  <a:pt x="7700413" y="265719"/>
                </a:lnTo>
                <a:lnTo>
                  <a:pt x="7882468" y="292385"/>
                </a:lnTo>
                <a:lnTo>
                  <a:pt x="8059744" y="318730"/>
                </a:lnTo>
                <a:lnTo>
                  <a:pt x="8230893" y="344434"/>
                </a:lnTo>
                <a:lnTo>
                  <a:pt x="8394564" y="369176"/>
                </a:lnTo>
                <a:lnTo>
                  <a:pt x="8549409" y="392635"/>
                </a:lnTo>
                <a:lnTo>
                  <a:pt x="8694078" y="414492"/>
                </a:lnTo>
                <a:lnTo>
                  <a:pt x="8827222" y="434425"/>
                </a:lnTo>
                <a:lnTo>
                  <a:pt x="8947492" y="452113"/>
                </a:lnTo>
                <a:lnTo>
                  <a:pt x="9053537" y="467237"/>
                </a:lnTo>
                <a:lnTo>
                  <a:pt x="9078265" y="470582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3852" y="5640775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3"/>
                </a:lnTo>
                <a:lnTo>
                  <a:pt x="330718" y="150225"/>
                </a:lnTo>
                <a:lnTo>
                  <a:pt x="495504" y="224787"/>
                </a:lnTo>
                <a:lnTo>
                  <a:pt x="659602" y="298688"/>
                </a:lnTo>
                <a:lnTo>
                  <a:pt x="822782" y="371707"/>
                </a:lnTo>
                <a:lnTo>
                  <a:pt x="984816" y="443624"/>
                </a:lnTo>
                <a:lnTo>
                  <a:pt x="1145474" y="514219"/>
                </a:lnTo>
                <a:lnTo>
                  <a:pt x="1304527" y="583270"/>
                </a:lnTo>
                <a:lnTo>
                  <a:pt x="1461745" y="650558"/>
                </a:lnTo>
                <a:lnTo>
                  <a:pt x="1616898" y="715863"/>
                </a:lnTo>
                <a:lnTo>
                  <a:pt x="1769759" y="778963"/>
                </a:lnTo>
                <a:lnTo>
                  <a:pt x="1920096" y="839638"/>
                </a:lnTo>
                <a:lnTo>
                  <a:pt x="2067681" y="897668"/>
                </a:lnTo>
                <a:lnTo>
                  <a:pt x="2212285" y="952832"/>
                </a:lnTo>
                <a:lnTo>
                  <a:pt x="2353677" y="1004911"/>
                </a:lnTo>
                <a:lnTo>
                  <a:pt x="2491630" y="1053682"/>
                </a:lnTo>
                <a:lnTo>
                  <a:pt x="2625913" y="1098927"/>
                </a:lnTo>
                <a:lnTo>
                  <a:pt x="2756296" y="1140424"/>
                </a:lnTo>
                <a:lnTo>
                  <a:pt x="2882552" y="1177954"/>
                </a:lnTo>
                <a:lnTo>
                  <a:pt x="3004450" y="1211295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5734" y="5284518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29" y="14998"/>
                </a:lnTo>
                <a:lnTo>
                  <a:pt x="86043" y="30030"/>
                </a:lnTo>
                <a:lnTo>
                  <a:pt x="129527" y="45128"/>
                </a:lnTo>
                <a:lnTo>
                  <a:pt x="173566" y="60326"/>
                </a:lnTo>
                <a:lnTo>
                  <a:pt x="218344" y="75658"/>
                </a:lnTo>
                <a:lnTo>
                  <a:pt x="264046" y="91157"/>
                </a:lnTo>
                <a:lnTo>
                  <a:pt x="310857" y="106856"/>
                </a:lnTo>
                <a:lnTo>
                  <a:pt x="358961" y="122789"/>
                </a:lnTo>
                <a:lnTo>
                  <a:pt x="408545" y="138990"/>
                </a:lnTo>
                <a:lnTo>
                  <a:pt x="459792" y="155491"/>
                </a:lnTo>
                <a:lnTo>
                  <a:pt x="512886" y="172325"/>
                </a:lnTo>
                <a:lnTo>
                  <a:pt x="568014" y="189528"/>
                </a:lnTo>
                <a:lnTo>
                  <a:pt x="625360" y="207131"/>
                </a:lnTo>
                <a:lnTo>
                  <a:pt x="685108" y="225169"/>
                </a:lnTo>
                <a:lnTo>
                  <a:pt x="747443" y="243674"/>
                </a:lnTo>
                <a:lnTo>
                  <a:pt x="812551" y="262681"/>
                </a:lnTo>
                <a:lnTo>
                  <a:pt x="880615" y="282222"/>
                </a:lnTo>
                <a:lnTo>
                  <a:pt x="951821" y="302331"/>
                </a:lnTo>
                <a:lnTo>
                  <a:pt x="1026354" y="323041"/>
                </a:lnTo>
                <a:lnTo>
                  <a:pt x="1104398" y="344387"/>
                </a:lnTo>
                <a:lnTo>
                  <a:pt x="1186197" y="366620"/>
                </a:lnTo>
                <a:lnTo>
                  <a:pt x="1271722" y="389905"/>
                </a:lnTo>
                <a:lnTo>
                  <a:pt x="1360750" y="414133"/>
                </a:lnTo>
                <a:lnTo>
                  <a:pt x="1453058" y="439199"/>
                </a:lnTo>
                <a:lnTo>
                  <a:pt x="1548423" y="464995"/>
                </a:lnTo>
                <a:lnTo>
                  <a:pt x="1646624" y="491414"/>
                </a:lnTo>
                <a:lnTo>
                  <a:pt x="1747437" y="518350"/>
                </a:lnTo>
                <a:lnTo>
                  <a:pt x="1850641" y="545696"/>
                </a:lnTo>
                <a:lnTo>
                  <a:pt x="1956011" y="573345"/>
                </a:lnTo>
                <a:lnTo>
                  <a:pt x="2063325" y="601190"/>
                </a:lnTo>
                <a:lnTo>
                  <a:pt x="2172362" y="629124"/>
                </a:lnTo>
                <a:lnTo>
                  <a:pt x="2282898" y="657040"/>
                </a:lnTo>
                <a:lnTo>
                  <a:pt x="2394710" y="684831"/>
                </a:lnTo>
                <a:lnTo>
                  <a:pt x="2507576" y="712391"/>
                </a:lnTo>
                <a:lnTo>
                  <a:pt x="2621274" y="739613"/>
                </a:lnTo>
                <a:lnTo>
                  <a:pt x="2735579" y="766389"/>
                </a:lnTo>
                <a:lnTo>
                  <a:pt x="2850271" y="792614"/>
                </a:lnTo>
                <a:lnTo>
                  <a:pt x="2965127" y="818179"/>
                </a:lnTo>
                <a:lnTo>
                  <a:pt x="3079922" y="842979"/>
                </a:lnTo>
                <a:lnTo>
                  <a:pt x="3194436" y="866906"/>
                </a:lnTo>
                <a:lnTo>
                  <a:pt x="3310199" y="890395"/>
                </a:lnTo>
                <a:lnTo>
                  <a:pt x="3428684" y="913921"/>
                </a:lnTo>
                <a:lnTo>
                  <a:pt x="3549582" y="937429"/>
                </a:lnTo>
                <a:lnTo>
                  <a:pt x="3672586" y="960865"/>
                </a:lnTo>
                <a:lnTo>
                  <a:pt x="3797390" y="984176"/>
                </a:lnTo>
                <a:lnTo>
                  <a:pt x="3923686" y="1007310"/>
                </a:lnTo>
                <a:lnTo>
                  <a:pt x="4051167" y="1030211"/>
                </a:lnTo>
                <a:lnTo>
                  <a:pt x="4179525" y="1052828"/>
                </a:lnTo>
                <a:lnTo>
                  <a:pt x="4308452" y="1075106"/>
                </a:lnTo>
                <a:lnTo>
                  <a:pt x="4437643" y="1096992"/>
                </a:lnTo>
                <a:lnTo>
                  <a:pt x="4566789" y="1118432"/>
                </a:lnTo>
                <a:lnTo>
                  <a:pt x="4695583" y="1139374"/>
                </a:lnTo>
                <a:lnTo>
                  <a:pt x="4823718" y="1159764"/>
                </a:lnTo>
                <a:lnTo>
                  <a:pt x="4950887" y="1179548"/>
                </a:lnTo>
                <a:lnTo>
                  <a:pt x="5076782" y="1198673"/>
                </a:lnTo>
                <a:lnTo>
                  <a:pt x="5201095" y="1217085"/>
                </a:lnTo>
                <a:lnTo>
                  <a:pt x="5323520" y="1234731"/>
                </a:lnTo>
                <a:lnTo>
                  <a:pt x="5443750" y="1251558"/>
                </a:lnTo>
                <a:lnTo>
                  <a:pt x="5561476" y="1267512"/>
                </a:lnTo>
                <a:lnTo>
                  <a:pt x="5676392" y="1282540"/>
                </a:lnTo>
                <a:lnTo>
                  <a:pt x="5790197" y="1296662"/>
                </a:lnTo>
                <a:lnTo>
                  <a:pt x="5904599" y="1309958"/>
                </a:lnTo>
                <a:lnTo>
                  <a:pt x="6019303" y="1322465"/>
                </a:lnTo>
                <a:lnTo>
                  <a:pt x="6134016" y="1334218"/>
                </a:lnTo>
                <a:lnTo>
                  <a:pt x="6248445" y="1345252"/>
                </a:lnTo>
                <a:lnTo>
                  <a:pt x="6362294" y="1355603"/>
                </a:lnTo>
                <a:lnTo>
                  <a:pt x="6475271" y="1365308"/>
                </a:lnTo>
                <a:lnTo>
                  <a:pt x="6587081" y="1374400"/>
                </a:lnTo>
                <a:lnTo>
                  <a:pt x="6697431" y="1382917"/>
                </a:lnTo>
                <a:lnTo>
                  <a:pt x="6806027" y="1390894"/>
                </a:lnTo>
                <a:lnTo>
                  <a:pt x="6912574" y="1398366"/>
                </a:lnTo>
                <a:lnTo>
                  <a:pt x="7016779" y="1405369"/>
                </a:lnTo>
                <a:lnTo>
                  <a:pt x="7118348" y="1411939"/>
                </a:lnTo>
                <a:lnTo>
                  <a:pt x="7216987" y="1418111"/>
                </a:lnTo>
                <a:lnTo>
                  <a:pt x="7312402" y="1423921"/>
                </a:lnTo>
                <a:lnTo>
                  <a:pt x="7404300" y="1429404"/>
                </a:lnTo>
                <a:lnTo>
                  <a:pt x="7492386" y="1434597"/>
                </a:lnTo>
                <a:lnTo>
                  <a:pt x="7576366" y="1439534"/>
                </a:lnTo>
                <a:lnTo>
                  <a:pt x="7655948" y="1444252"/>
                </a:lnTo>
                <a:lnTo>
                  <a:pt x="7730836" y="1448786"/>
                </a:lnTo>
                <a:lnTo>
                  <a:pt x="7800646" y="1452921"/>
                </a:lnTo>
                <a:lnTo>
                  <a:pt x="7865435" y="1456442"/>
                </a:lnTo>
                <a:lnTo>
                  <a:pt x="7925554" y="1459389"/>
                </a:lnTo>
                <a:lnTo>
                  <a:pt x="7981355" y="1461804"/>
                </a:lnTo>
                <a:lnTo>
                  <a:pt x="8033190" y="1463726"/>
                </a:lnTo>
                <a:lnTo>
                  <a:pt x="8081410" y="1465195"/>
                </a:lnTo>
                <a:lnTo>
                  <a:pt x="8126368" y="1466252"/>
                </a:lnTo>
                <a:lnTo>
                  <a:pt x="8168414" y="1466935"/>
                </a:lnTo>
                <a:lnTo>
                  <a:pt x="8207902" y="1467287"/>
                </a:lnTo>
                <a:lnTo>
                  <a:pt x="8245182" y="1467345"/>
                </a:lnTo>
                <a:lnTo>
                  <a:pt x="8280606" y="1467152"/>
                </a:lnTo>
                <a:lnTo>
                  <a:pt x="8347296" y="1466168"/>
                </a:lnTo>
                <a:lnTo>
                  <a:pt x="8410785" y="1464656"/>
                </a:lnTo>
                <a:lnTo>
                  <a:pt x="8473887" y="1462936"/>
                </a:lnTo>
                <a:lnTo>
                  <a:pt x="8506173" y="1462099"/>
                </a:lnTo>
                <a:lnTo>
                  <a:pt x="8539418" y="1461330"/>
                </a:lnTo>
                <a:lnTo>
                  <a:pt x="8573973" y="1460669"/>
                </a:lnTo>
                <a:lnTo>
                  <a:pt x="8608798" y="1459987"/>
                </a:lnTo>
                <a:lnTo>
                  <a:pt x="8675581" y="1458124"/>
                </a:lnTo>
                <a:lnTo>
                  <a:pt x="8738882" y="1455657"/>
                </a:lnTo>
                <a:lnTo>
                  <a:pt x="8799113" y="1452656"/>
                </a:lnTo>
                <a:lnTo>
                  <a:pt x="8856681" y="1449192"/>
                </a:lnTo>
                <a:lnTo>
                  <a:pt x="8911997" y="1445336"/>
                </a:lnTo>
                <a:lnTo>
                  <a:pt x="8965468" y="1441160"/>
                </a:lnTo>
                <a:lnTo>
                  <a:pt x="9017506" y="1436735"/>
                </a:lnTo>
                <a:lnTo>
                  <a:pt x="9068518" y="1432131"/>
                </a:lnTo>
                <a:lnTo>
                  <a:pt x="9078265" y="1431225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215158" y="5137630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28"/>
                </a:moveTo>
                <a:lnTo>
                  <a:pt x="48747" y="1659519"/>
                </a:lnTo>
                <a:lnTo>
                  <a:pt x="97851" y="1604699"/>
                </a:lnTo>
                <a:lnTo>
                  <a:pt x="147667" y="1550057"/>
                </a:lnTo>
                <a:lnTo>
                  <a:pt x="198553" y="1495684"/>
                </a:lnTo>
                <a:lnTo>
                  <a:pt x="250864" y="1441667"/>
                </a:lnTo>
                <a:lnTo>
                  <a:pt x="304956" y="1388095"/>
                </a:lnTo>
                <a:lnTo>
                  <a:pt x="332782" y="1361504"/>
                </a:lnTo>
                <a:lnTo>
                  <a:pt x="361186" y="1335058"/>
                </a:lnTo>
                <a:lnTo>
                  <a:pt x="390215" y="1308767"/>
                </a:lnTo>
                <a:lnTo>
                  <a:pt x="419911" y="1282643"/>
                </a:lnTo>
                <a:lnTo>
                  <a:pt x="450320" y="1256698"/>
                </a:lnTo>
                <a:lnTo>
                  <a:pt x="481486" y="1230942"/>
                </a:lnTo>
                <a:lnTo>
                  <a:pt x="513454" y="1205386"/>
                </a:lnTo>
                <a:lnTo>
                  <a:pt x="546268" y="1180041"/>
                </a:lnTo>
                <a:lnTo>
                  <a:pt x="580142" y="1154711"/>
                </a:lnTo>
                <a:lnTo>
                  <a:pt x="615190" y="1129226"/>
                </a:lnTo>
                <a:lnTo>
                  <a:pt x="651309" y="1103640"/>
                </a:lnTo>
                <a:lnTo>
                  <a:pt x="688397" y="1078007"/>
                </a:lnTo>
                <a:lnTo>
                  <a:pt x="726352" y="1052381"/>
                </a:lnTo>
                <a:lnTo>
                  <a:pt x="765072" y="1026813"/>
                </a:lnTo>
                <a:lnTo>
                  <a:pt x="804453" y="1001359"/>
                </a:lnTo>
                <a:lnTo>
                  <a:pt x="844394" y="976071"/>
                </a:lnTo>
                <a:lnTo>
                  <a:pt x="884791" y="951003"/>
                </a:lnTo>
                <a:lnTo>
                  <a:pt x="925543" y="926208"/>
                </a:lnTo>
                <a:lnTo>
                  <a:pt x="966548" y="901739"/>
                </a:lnTo>
                <a:lnTo>
                  <a:pt x="1007702" y="877651"/>
                </a:lnTo>
                <a:lnTo>
                  <a:pt x="1048903" y="853996"/>
                </a:lnTo>
                <a:lnTo>
                  <a:pt x="1090049" y="830829"/>
                </a:lnTo>
                <a:lnTo>
                  <a:pt x="1131037" y="808201"/>
                </a:lnTo>
                <a:lnTo>
                  <a:pt x="1171766" y="786168"/>
                </a:lnTo>
                <a:lnTo>
                  <a:pt x="1212132" y="764782"/>
                </a:lnTo>
                <a:lnTo>
                  <a:pt x="1252033" y="744096"/>
                </a:lnTo>
                <a:lnTo>
                  <a:pt x="1291367" y="724165"/>
                </a:lnTo>
                <a:lnTo>
                  <a:pt x="1330031" y="705041"/>
                </a:lnTo>
                <a:lnTo>
                  <a:pt x="1367623" y="686841"/>
                </a:lnTo>
                <a:lnTo>
                  <a:pt x="1403940" y="669601"/>
                </a:lnTo>
                <a:lnTo>
                  <a:pt x="1439191" y="653240"/>
                </a:lnTo>
                <a:lnTo>
                  <a:pt x="1507333" y="622834"/>
                </a:lnTo>
                <a:lnTo>
                  <a:pt x="1573721" y="594981"/>
                </a:lnTo>
                <a:lnTo>
                  <a:pt x="1640032" y="569042"/>
                </a:lnTo>
                <a:lnTo>
                  <a:pt x="1707939" y="544373"/>
                </a:lnTo>
                <a:lnTo>
                  <a:pt x="1779116" y="520335"/>
                </a:lnTo>
                <a:lnTo>
                  <a:pt x="1816454" y="508351"/>
                </a:lnTo>
                <a:lnTo>
                  <a:pt x="1855238" y="496284"/>
                </a:lnTo>
                <a:lnTo>
                  <a:pt x="1895676" y="484054"/>
                </a:lnTo>
                <a:lnTo>
                  <a:pt x="1937979" y="471581"/>
                </a:lnTo>
                <a:lnTo>
                  <a:pt x="1982354" y="458783"/>
                </a:lnTo>
                <a:lnTo>
                  <a:pt x="2029012" y="445582"/>
                </a:lnTo>
                <a:lnTo>
                  <a:pt x="2078162" y="431897"/>
                </a:lnTo>
                <a:lnTo>
                  <a:pt x="2130644" y="417674"/>
                </a:lnTo>
                <a:lnTo>
                  <a:pt x="2186854" y="402967"/>
                </a:lnTo>
                <a:lnTo>
                  <a:pt x="2246365" y="387856"/>
                </a:lnTo>
                <a:lnTo>
                  <a:pt x="2308749" y="372422"/>
                </a:lnTo>
                <a:lnTo>
                  <a:pt x="2373580" y="356745"/>
                </a:lnTo>
                <a:lnTo>
                  <a:pt x="2440429" y="340905"/>
                </a:lnTo>
                <a:lnTo>
                  <a:pt x="2508868" y="324982"/>
                </a:lnTo>
                <a:lnTo>
                  <a:pt x="2578471" y="309056"/>
                </a:lnTo>
                <a:lnTo>
                  <a:pt x="2648810" y="293207"/>
                </a:lnTo>
                <a:lnTo>
                  <a:pt x="2719458" y="277516"/>
                </a:lnTo>
                <a:lnTo>
                  <a:pt x="2789986" y="262062"/>
                </a:lnTo>
                <a:lnTo>
                  <a:pt x="2859968" y="246926"/>
                </a:lnTo>
                <a:lnTo>
                  <a:pt x="2928975" y="232188"/>
                </a:lnTo>
                <a:lnTo>
                  <a:pt x="2996581" y="217927"/>
                </a:lnTo>
                <a:lnTo>
                  <a:pt x="3062358" y="204225"/>
                </a:lnTo>
                <a:lnTo>
                  <a:pt x="3125879" y="191161"/>
                </a:lnTo>
                <a:lnTo>
                  <a:pt x="3186715" y="178815"/>
                </a:lnTo>
                <a:lnTo>
                  <a:pt x="3244439" y="167267"/>
                </a:lnTo>
                <a:lnTo>
                  <a:pt x="3298624" y="156598"/>
                </a:lnTo>
                <a:lnTo>
                  <a:pt x="3348843" y="146888"/>
                </a:lnTo>
                <a:lnTo>
                  <a:pt x="3394970" y="138149"/>
                </a:lnTo>
                <a:lnTo>
                  <a:pt x="3437407" y="130293"/>
                </a:lnTo>
                <a:lnTo>
                  <a:pt x="3476534" y="123253"/>
                </a:lnTo>
                <a:lnTo>
                  <a:pt x="3546371" y="111356"/>
                </a:lnTo>
                <a:lnTo>
                  <a:pt x="3607507" y="101922"/>
                </a:lnTo>
                <a:lnTo>
                  <a:pt x="3662973" y="94418"/>
                </a:lnTo>
                <a:lnTo>
                  <a:pt x="3715796" y="88309"/>
                </a:lnTo>
                <a:lnTo>
                  <a:pt x="3769005" y="83061"/>
                </a:lnTo>
                <a:lnTo>
                  <a:pt x="3825628" y="78139"/>
                </a:lnTo>
                <a:lnTo>
                  <a:pt x="3888695" y="73010"/>
                </a:lnTo>
                <a:lnTo>
                  <a:pt x="3923590" y="70200"/>
                </a:lnTo>
                <a:lnTo>
                  <a:pt x="3961232" y="67138"/>
                </a:lnTo>
                <a:lnTo>
                  <a:pt x="4001999" y="63757"/>
                </a:lnTo>
                <a:lnTo>
                  <a:pt x="4045649" y="60183"/>
                </a:lnTo>
                <a:lnTo>
                  <a:pt x="4091541" y="56593"/>
                </a:lnTo>
                <a:lnTo>
                  <a:pt x="4139451" y="53000"/>
                </a:lnTo>
                <a:lnTo>
                  <a:pt x="4189157" y="49416"/>
                </a:lnTo>
                <a:lnTo>
                  <a:pt x="4240437" y="45857"/>
                </a:lnTo>
                <a:lnTo>
                  <a:pt x="4293067" y="42335"/>
                </a:lnTo>
                <a:lnTo>
                  <a:pt x="4346825" y="38863"/>
                </a:lnTo>
                <a:lnTo>
                  <a:pt x="4401489" y="35455"/>
                </a:lnTo>
                <a:lnTo>
                  <a:pt x="4456835" y="32123"/>
                </a:lnTo>
                <a:lnTo>
                  <a:pt x="4512642" y="28883"/>
                </a:lnTo>
                <a:lnTo>
                  <a:pt x="4568686" y="25746"/>
                </a:lnTo>
                <a:lnTo>
                  <a:pt x="4624745" y="22727"/>
                </a:lnTo>
                <a:lnTo>
                  <a:pt x="4680596" y="19838"/>
                </a:lnTo>
                <a:lnTo>
                  <a:pt x="4736017" y="17093"/>
                </a:lnTo>
                <a:lnTo>
                  <a:pt x="4790785" y="14505"/>
                </a:lnTo>
                <a:lnTo>
                  <a:pt x="4844677" y="12088"/>
                </a:lnTo>
                <a:lnTo>
                  <a:pt x="4897471" y="9855"/>
                </a:lnTo>
                <a:lnTo>
                  <a:pt x="4948944" y="7819"/>
                </a:lnTo>
                <a:lnTo>
                  <a:pt x="4998873" y="5995"/>
                </a:lnTo>
                <a:lnTo>
                  <a:pt x="5047036" y="4394"/>
                </a:lnTo>
                <a:lnTo>
                  <a:pt x="5095748" y="3053"/>
                </a:lnTo>
                <a:lnTo>
                  <a:pt x="5147110" y="1987"/>
                </a:lnTo>
                <a:lnTo>
                  <a:pt x="5200566" y="1173"/>
                </a:lnTo>
                <a:lnTo>
                  <a:pt x="5255558" y="590"/>
                </a:lnTo>
                <a:lnTo>
                  <a:pt x="5311530" y="215"/>
                </a:lnTo>
                <a:lnTo>
                  <a:pt x="5367926" y="26"/>
                </a:lnTo>
                <a:lnTo>
                  <a:pt x="5424188" y="0"/>
                </a:lnTo>
                <a:lnTo>
                  <a:pt x="5479761" y="115"/>
                </a:lnTo>
                <a:lnTo>
                  <a:pt x="5534086" y="349"/>
                </a:lnTo>
                <a:lnTo>
                  <a:pt x="5586608" y="679"/>
                </a:lnTo>
                <a:lnTo>
                  <a:pt x="5636771" y="1084"/>
                </a:lnTo>
                <a:lnTo>
                  <a:pt x="5684016" y="1541"/>
                </a:lnTo>
                <a:lnTo>
                  <a:pt x="5727788" y="2028"/>
                </a:lnTo>
                <a:lnTo>
                  <a:pt x="5767530" y="2522"/>
                </a:lnTo>
                <a:lnTo>
                  <a:pt x="5832697" y="3443"/>
                </a:lnTo>
                <a:lnTo>
                  <a:pt x="5875062" y="4127"/>
                </a:lnTo>
                <a:lnTo>
                  <a:pt x="5890174" y="4394"/>
                </a:lnTo>
                <a:lnTo>
                  <a:pt x="6495812" y="4394"/>
                </a:lnTo>
                <a:lnTo>
                  <a:pt x="6545803" y="5856"/>
                </a:lnTo>
                <a:lnTo>
                  <a:pt x="6594608" y="7806"/>
                </a:lnTo>
                <a:lnTo>
                  <a:pt x="6641869" y="10137"/>
                </a:lnTo>
                <a:lnTo>
                  <a:pt x="6687232" y="12742"/>
                </a:lnTo>
                <a:lnTo>
                  <a:pt x="6730340" y="15514"/>
                </a:lnTo>
                <a:lnTo>
                  <a:pt x="6770836" y="18346"/>
                </a:lnTo>
                <a:lnTo>
                  <a:pt x="6825904" y="22472"/>
                </a:lnTo>
                <a:lnTo>
                  <a:pt x="6858313" y="24986"/>
                </a:lnTo>
                <a:lnTo>
                  <a:pt x="6873093" y="26132"/>
                </a:lnTo>
                <a:lnTo>
                  <a:pt x="6886863" y="27186"/>
                </a:lnTo>
                <a:lnTo>
                  <a:pt x="6899580" y="28135"/>
                </a:lnTo>
                <a:lnTo>
                  <a:pt x="6919168" y="29572"/>
                </a:lnTo>
                <a:lnTo>
                  <a:pt x="6928841" y="3030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177174" y="27500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90" y="0"/>
                </a:moveTo>
                <a:lnTo>
                  <a:pt x="3870" y="403006"/>
                </a:lnTo>
                <a:lnTo>
                  <a:pt x="0" y="1202240"/>
                </a:lnTo>
                <a:lnTo>
                  <a:pt x="700491" y="1606683"/>
                </a:lnTo>
                <a:lnTo>
                  <a:pt x="1390710" y="1203691"/>
                </a:lnTo>
                <a:lnTo>
                  <a:pt x="1394612" y="404439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177174" y="27500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6"/>
                </a:moveTo>
                <a:lnTo>
                  <a:pt x="694090" y="0"/>
                </a:lnTo>
                <a:lnTo>
                  <a:pt x="1394612" y="404439"/>
                </a:lnTo>
                <a:lnTo>
                  <a:pt x="1390710" y="1203691"/>
                </a:lnTo>
                <a:lnTo>
                  <a:pt x="700491" y="1606683"/>
                </a:lnTo>
                <a:lnTo>
                  <a:pt x="0" y="1202240"/>
                </a:lnTo>
                <a:lnTo>
                  <a:pt x="387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901074" y="401684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90" y="0"/>
                </a:moveTo>
                <a:lnTo>
                  <a:pt x="3870" y="403003"/>
                </a:lnTo>
                <a:lnTo>
                  <a:pt x="0" y="1202246"/>
                </a:lnTo>
                <a:lnTo>
                  <a:pt x="700491" y="1606689"/>
                </a:lnTo>
                <a:lnTo>
                  <a:pt x="1390710" y="1203697"/>
                </a:lnTo>
                <a:lnTo>
                  <a:pt x="1394612" y="404445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901074" y="401684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3"/>
                </a:moveTo>
                <a:lnTo>
                  <a:pt x="694090" y="0"/>
                </a:lnTo>
                <a:lnTo>
                  <a:pt x="1394612" y="404445"/>
                </a:lnTo>
                <a:lnTo>
                  <a:pt x="1390710" y="1203697"/>
                </a:lnTo>
                <a:lnTo>
                  <a:pt x="700491" y="1606689"/>
                </a:lnTo>
                <a:lnTo>
                  <a:pt x="0" y="1202246"/>
                </a:lnTo>
                <a:lnTo>
                  <a:pt x="3870" y="40300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910583" y="148318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21" y="0"/>
                </a:moveTo>
                <a:lnTo>
                  <a:pt x="3870" y="403006"/>
                </a:lnTo>
                <a:lnTo>
                  <a:pt x="0" y="1202253"/>
                </a:lnTo>
                <a:lnTo>
                  <a:pt x="700491" y="1606692"/>
                </a:lnTo>
                <a:lnTo>
                  <a:pt x="1390741" y="1203716"/>
                </a:lnTo>
                <a:lnTo>
                  <a:pt x="1394612" y="404439"/>
                </a:lnTo>
                <a:lnTo>
                  <a:pt x="694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910583" y="148318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6"/>
                </a:moveTo>
                <a:lnTo>
                  <a:pt x="694121" y="0"/>
                </a:lnTo>
                <a:lnTo>
                  <a:pt x="1394612" y="404439"/>
                </a:lnTo>
                <a:lnTo>
                  <a:pt x="1390741" y="1203716"/>
                </a:lnTo>
                <a:lnTo>
                  <a:pt x="700491" y="1606692"/>
                </a:lnTo>
                <a:lnTo>
                  <a:pt x="0" y="1202253"/>
                </a:lnTo>
                <a:lnTo>
                  <a:pt x="387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158124" y="21637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90" y="0"/>
                </a:moveTo>
                <a:lnTo>
                  <a:pt x="3870" y="403006"/>
                </a:lnTo>
                <a:lnTo>
                  <a:pt x="0" y="1202253"/>
                </a:lnTo>
                <a:lnTo>
                  <a:pt x="700491" y="1606692"/>
                </a:lnTo>
                <a:lnTo>
                  <a:pt x="1390710" y="1203685"/>
                </a:lnTo>
                <a:lnTo>
                  <a:pt x="1394612" y="404439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158124" y="21637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6"/>
                </a:moveTo>
                <a:lnTo>
                  <a:pt x="694090" y="0"/>
                </a:lnTo>
                <a:lnTo>
                  <a:pt x="1394612" y="404439"/>
                </a:lnTo>
                <a:lnTo>
                  <a:pt x="1390710" y="1203685"/>
                </a:lnTo>
                <a:lnTo>
                  <a:pt x="700491" y="1606692"/>
                </a:lnTo>
                <a:lnTo>
                  <a:pt x="0" y="1202253"/>
                </a:lnTo>
                <a:lnTo>
                  <a:pt x="387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4644024" y="5274146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90" y="0"/>
                </a:moveTo>
                <a:lnTo>
                  <a:pt x="3870" y="403003"/>
                </a:lnTo>
                <a:lnTo>
                  <a:pt x="0" y="1202246"/>
                </a:lnTo>
                <a:lnTo>
                  <a:pt x="660939" y="1583853"/>
                </a:lnTo>
                <a:lnTo>
                  <a:pt x="739603" y="1583853"/>
                </a:lnTo>
                <a:lnTo>
                  <a:pt x="1390710" y="1203697"/>
                </a:lnTo>
                <a:lnTo>
                  <a:pt x="1394612" y="404445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4647894" y="5274146"/>
            <a:ext cx="1391285" cy="1584325"/>
          </a:xfrm>
          <a:custGeom>
            <a:avLst/>
            <a:gdLst/>
            <a:ahLst/>
            <a:cxnLst/>
            <a:rect l="l" t="t" r="r" b="b"/>
            <a:pathLst>
              <a:path w="1391285" h="1584325">
                <a:moveTo>
                  <a:pt x="0" y="403003"/>
                </a:moveTo>
                <a:lnTo>
                  <a:pt x="690219" y="0"/>
                </a:lnTo>
                <a:lnTo>
                  <a:pt x="1390741" y="404445"/>
                </a:lnTo>
                <a:lnTo>
                  <a:pt x="1386839" y="1203697"/>
                </a:lnTo>
                <a:lnTo>
                  <a:pt x="735732" y="15838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4644024" y="5677149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39" y="1180850"/>
                </a:moveTo>
                <a:lnTo>
                  <a:pt x="0" y="799243"/>
                </a:lnTo>
                <a:lnTo>
                  <a:pt x="38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74211" y="4007321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57" y="0"/>
                </a:moveTo>
                <a:lnTo>
                  <a:pt x="0" y="62840"/>
                </a:lnTo>
                <a:lnTo>
                  <a:pt x="3428" y="1546064"/>
                </a:lnTo>
                <a:lnTo>
                  <a:pt x="107751" y="1606689"/>
                </a:lnTo>
                <a:lnTo>
                  <a:pt x="797979" y="1203697"/>
                </a:lnTo>
                <a:lnTo>
                  <a:pt x="801862" y="404445"/>
                </a:lnTo>
                <a:lnTo>
                  <a:pt x="101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74211" y="4007321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40"/>
                </a:moveTo>
                <a:lnTo>
                  <a:pt x="101357" y="0"/>
                </a:lnTo>
                <a:lnTo>
                  <a:pt x="801862" y="404445"/>
                </a:lnTo>
                <a:lnTo>
                  <a:pt x="797979" y="1203697"/>
                </a:lnTo>
                <a:lnTo>
                  <a:pt x="107751" y="1606689"/>
                </a:lnTo>
                <a:lnTo>
                  <a:pt x="3428" y="1546064"/>
                </a:lnTo>
                <a:lnTo>
                  <a:pt x="0" y="628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205359" y="5293196"/>
            <a:ext cx="1395095" cy="1565275"/>
          </a:xfrm>
          <a:custGeom>
            <a:avLst/>
            <a:gdLst/>
            <a:ahLst/>
            <a:cxnLst/>
            <a:rect l="l" t="t" r="r" b="b"/>
            <a:pathLst>
              <a:path w="1395095" h="1565275">
                <a:moveTo>
                  <a:pt x="694111" y="0"/>
                </a:moveTo>
                <a:lnTo>
                  <a:pt x="3881" y="403003"/>
                </a:lnTo>
                <a:lnTo>
                  <a:pt x="0" y="1202246"/>
                </a:lnTo>
                <a:lnTo>
                  <a:pt x="627955" y="1564803"/>
                </a:lnTo>
                <a:lnTo>
                  <a:pt x="772244" y="1564803"/>
                </a:lnTo>
                <a:lnTo>
                  <a:pt x="1390732" y="1203697"/>
                </a:lnTo>
                <a:lnTo>
                  <a:pt x="1394627" y="404445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209240" y="5293196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3003"/>
                </a:moveTo>
                <a:lnTo>
                  <a:pt x="690230" y="0"/>
                </a:lnTo>
                <a:lnTo>
                  <a:pt x="1390746" y="404445"/>
                </a:lnTo>
                <a:lnTo>
                  <a:pt x="1386850" y="1203697"/>
                </a:lnTo>
                <a:lnTo>
                  <a:pt x="768363" y="15648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205359" y="5696199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5" y="1161800"/>
                </a:moveTo>
                <a:lnTo>
                  <a:pt x="0" y="799243"/>
                </a:lnTo>
                <a:lnTo>
                  <a:pt x="388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233934" y="274048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1" y="0"/>
                </a:moveTo>
                <a:lnTo>
                  <a:pt x="3881" y="403006"/>
                </a:lnTo>
                <a:lnTo>
                  <a:pt x="0" y="1202256"/>
                </a:lnTo>
                <a:lnTo>
                  <a:pt x="700503" y="1606698"/>
                </a:lnTo>
                <a:lnTo>
                  <a:pt x="1390732" y="1203706"/>
                </a:lnTo>
                <a:lnTo>
                  <a:pt x="1394627" y="404439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233934" y="274048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1" y="403006"/>
                </a:moveTo>
                <a:lnTo>
                  <a:pt x="694111" y="0"/>
                </a:lnTo>
                <a:lnTo>
                  <a:pt x="1394627" y="404439"/>
                </a:lnTo>
                <a:lnTo>
                  <a:pt x="1390732" y="1203706"/>
                </a:lnTo>
                <a:lnTo>
                  <a:pt x="700503" y="1606698"/>
                </a:lnTo>
                <a:lnTo>
                  <a:pt x="0" y="1202256"/>
                </a:lnTo>
                <a:lnTo>
                  <a:pt x="3881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957833" y="401684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1" y="0"/>
                </a:moveTo>
                <a:lnTo>
                  <a:pt x="3880" y="403003"/>
                </a:lnTo>
                <a:lnTo>
                  <a:pt x="0" y="1202246"/>
                </a:lnTo>
                <a:lnTo>
                  <a:pt x="700503" y="1606689"/>
                </a:lnTo>
                <a:lnTo>
                  <a:pt x="1390732" y="1203697"/>
                </a:lnTo>
                <a:lnTo>
                  <a:pt x="1394627" y="404445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957833" y="401684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0" y="403003"/>
                </a:moveTo>
                <a:lnTo>
                  <a:pt x="694111" y="0"/>
                </a:lnTo>
                <a:lnTo>
                  <a:pt x="1394627" y="404445"/>
                </a:lnTo>
                <a:lnTo>
                  <a:pt x="1390732" y="1203697"/>
                </a:lnTo>
                <a:lnTo>
                  <a:pt x="700503" y="1606689"/>
                </a:lnTo>
                <a:lnTo>
                  <a:pt x="0" y="1202246"/>
                </a:lnTo>
                <a:lnTo>
                  <a:pt x="3880" y="40300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691258" y="5302721"/>
            <a:ext cx="1395095" cy="1555750"/>
          </a:xfrm>
          <a:custGeom>
            <a:avLst/>
            <a:gdLst/>
            <a:ahLst/>
            <a:cxnLst/>
            <a:rect l="l" t="t" r="r" b="b"/>
            <a:pathLst>
              <a:path w="1395095" h="1555750">
                <a:moveTo>
                  <a:pt x="694111" y="0"/>
                </a:moveTo>
                <a:lnTo>
                  <a:pt x="3880" y="403003"/>
                </a:lnTo>
                <a:lnTo>
                  <a:pt x="0" y="1202246"/>
                </a:lnTo>
                <a:lnTo>
                  <a:pt x="611458" y="1555278"/>
                </a:lnTo>
                <a:lnTo>
                  <a:pt x="788557" y="1555278"/>
                </a:lnTo>
                <a:lnTo>
                  <a:pt x="1390726" y="1203697"/>
                </a:lnTo>
                <a:lnTo>
                  <a:pt x="1394627" y="404445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695138" y="5302721"/>
            <a:ext cx="1391285" cy="1555750"/>
          </a:xfrm>
          <a:custGeom>
            <a:avLst/>
            <a:gdLst/>
            <a:ahLst/>
            <a:cxnLst/>
            <a:rect l="l" t="t" r="r" b="b"/>
            <a:pathLst>
              <a:path w="1391285" h="1555750">
                <a:moveTo>
                  <a:pt x="0" y="403003"/>
                </a:moveTo>
                <a:lnTo>
                  <a:pt x="690231" y="0"/>
                </a:lnTo>
                <a:lnTo>
                  <a:pt x="1390747" y="404445"/>
                </a:lnTo>
                <a:lnTo>
                  <a:pt x="1386846" y="1203697"/>
                </a:lnTo>
                <a:lnTo>
                  <a:pt x="784677" y="155527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691258" y="5705724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58" y="1152275"/>
                </a:moveTo>
                <a:lnTo>
                  <a:pt x="0" y="799243"/>
                </a:lnTo>
                <a:lnTo>
                  <a:pt x="38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710308" y="27500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1" y="0"/>
                </a:moveTo>
                <a:lnTo>
                  <a:pt x="3880" y="403006"/>
                </a:lnTo>
                <a:lnTo>
                  <a:pt x="0" y="1202240"/>
                </a:lnTo>
                <a:lnTo>
                  <a:pt x="700503" y="1606683"/>
                </a:lnTo>
                <a:lnTo>
                  <a:pt x="1390726" y="1203691"/>
                </a:lnTo>
                <a:lnTo>
                  <a:pt x="1394627" y="404439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710308" y="27500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0" y="403006"/>
                </a:moveTo>
                <a:lnTo>
                  <a:pt x="694111" y="0"/>
                </a:lnTo>
                <a:lnTo>
                  <a:pt x="1394627" y="404439"/>
                </a:lnTo>
                <a:lnTo>
                  <a:pt x="1390726" y="1203691"/>
                </a:lnTo>
                <a:lnTo>
                  <a:pt x="700503" y="1606683"/>
                </a:lnTo>
                <a:lnTo>
                  <a:pt x="0" y="1202240"/>
                </a:lnTo>
                <a:lnTo>
                  <a:pt x="388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976883" y="14546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1" y="0"/>
                </a:moveTo>
                <a:lnTo>
                  <a:pt x="3880" y="403006"/>
                </a:lnTo>
                <a:lnTo>
                  <a:pt x="0" y="1202253"/>
                </a:lnTo>
                <a:lnTo>
                  <a:pt x="700503" y="1606692"/>
                </a:lnTo>
                <a:lnTo>
                  <a:pt x="1390732" y="1203685"/>
                </a:lnTo>
                <a:lnTo>
                  <a:pt x="1394627" y="404439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976883" y="14546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0" y="403006"/>
                </a:moveTo>
                <a:lnTo>
                  <a:pt x="694111" y="0"/>
                </a:lnTo>
                <a:lnTo>
                  <a:pt x="1394627" y="404439"/>
                </a:lnTo>
                <a:lnTo>
                  <a:pt x="1390732" y="1203685"/>
                </a:lnTo>
                <a:lnTo>
                  <a:pt x="700503" y="1606692"/>
                </a:lnTo>
                <a:lnTo>
                  <a:pt x="0" y="1202253"/>
                </a:lnTo>
                <a:lnTo>
                  <a:pt x="388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6987174" y="403589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90" y="0"/>
                </a:moveTo>
                <a:lnTo>
                  <a:pt x="3870" y="403003"/>
                </a:lnTo>
                <a:lnTo>
                  <a:pt x="0" y="1202246"/>
                </a:lnTo>
                <a:lnTo>
                  <a:pt x="700491" y="1606689"/>
                </a:lnTo>
                <a:lnTo>
                  <a:pt x="1390710" y="1203697"/>
                </a:lnTo>
                <a:lnTo>
                  <a:pt x="1394612" y="404445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6987174" y="403589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3"/>
                </a:moveTo>
                <a:lnTo>
                  <a:pt x="694090" y="0"/>
                </a:lnTo>
                <a:lnTo>
                  <a:pt x="1394612" y="404445"/>
                </a:lnTo>
                <a:lnTo>
                  <a:pt x="1390710" y="1203697"/>
                </a:lnTo>
                <a:lnTo>
                  <a:pt x="700491" y="1606689"/>
                </a:lnTo>
                <a:lnTo>
                  <a:pt x="0" y="1202246"/>
                </a:lnTo>
                <a:lnTo>
                  <a:pt x="3870" y="40300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730124" y="5312246"/>
            <a:ext cx="1395095" cy="1546225"/>
          </a:xfrm>
          <a:custGeom>
            <a:avLst/>
            <a:gdLst/>
            <a:ahLst/>
            <a:cxnLst/>
            <a:rect l="l" t="t" r="r" b="b"/>
            <a:pathLst>
              <a:path w="1395095" h="1546225">
                <a:moveTo>
                  <a:pt x="694090" y="0"/>
                </a:moveTo>
                <a:lnTo>
                  <a:pt x="3870" y="403003"/>
                </a:lnTo>
                <a:lnTo>
                  <a:pt x="0" y="1202246"/>
                </a:lnTo>
                <a:lnTo>
                  <a:pt x="594950" y="1545753"/>
                </a:lnTo>
                <a:lnTo>
                  <a:pt x="804859" y="1545753"/>
                </a:lnTo>
                <a:lnTo>
                  <a:pt x="1390710" y="1203697"/>
                </a:lnTo>
                <a:lnTo>
                  <a:pt x="1394612" y="404445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733995" y="5312246"/>
            <a:ext cx="1391285" cy="1546225"/>
          </a:xfrm>
          <a:custGeom>
            <a:avLst/>
            <a:gdLst/>
            <a:ahLst/>
            <a:cxnLst/>
            <a:rect l="l" t="t" r="r" b="b"/>
            <a:pathLst>
              <a:path w="1391284" h="1546225">
                <a:moveTo>
                  <a:pt x="0" y="403003"/>
                </a:moveTo>
                <a:lnTo>
                  <a:pt x="690219" y="0"/>
                </a:lnTo>
                <a:lnTo>
                  <a:pt x="1390741" y="404445"/>
                </a:lnTo>
                <a:lnTo>
                  <a:pt x="1386839" y="1203697"/>
                </a:lnTo>
                <a:lnTo>
                  <a:pt x="800988" y="15457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730124" y="5715249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50" y="1142750"/>
                </a:moveTo>
                <a:lnTo>
                  <a:pt x="0" y="799243"/>
                </a:lnTo>
                <a:lnTo>
                  <a:pt x="38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730124" y="275953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90" y="0"/>
                </a:moveTo>
                <a:lnTo>
                  <a:pt x="3870" y="403006"/>
                </a:lnTo>
                <a:lnTo>
                  <a:pt x="0" y="1202256"/>
                </a:lnTo>
                <a:lnTo>
                  <a:pt x="700491" y="1606698"/>
                </a:lnTo>
                <a:lnTo>
                  <a:pt x="1390710" y="1203706"/>
                </a:lnTo>
                <a:lnTo>
                  <a:pt x="1394612" y="404439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7730124" y="275953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6"/>
                </a:moveTo>
                <a:lnTo>
                  <a:pt x="694090" y="0"/>
                </a:lnTo>
                <a:lnTo>
                  <a:pt x="1394612" y="404439"/>
                </a:lnTo>
                <a:lnTo>
                  <a:pt x="1390710" y="1203706"/>
                </a:lnTo>
                <a:lnTo>
                  <a:pt x="700491" y="1606698"/>
                </a:lnTo>
                <a:lnTo>
                  <a:pt x="0" y="1202256"/>
                </a:lnTo>
                <a:lnTo>
                  <a:pt x="387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8463533" y="4043868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870" y="395031"/>
                </a:lnTo>
                <a:lnTo>
                  <a:pt x="0" y="1194274"/>
                </a:lnTo>
                <a:lnTo>
                  <a:pt x="680466" y="1587155"/>
                </a:lnTo>
                <a:lnTo>
                  <a:pt x="68046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8467404" y="4043868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1"/>
                </a:moveTo>
                <a:lnTo>
                  <a:pt x="6765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8463533" y="443889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123"/>
                </a:moveTo>
                <a:lnTo>
                  <a:pt x="0" y="799243"/>
                </a:lnTo>
                <a:lnTo>
                  <a:pt x="38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8463533" y="1500699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870" y="395034"/>
                </a:lnTo>
                <a:lnTo>
                  <a:pt x="0" y="1194280"/>
                </a:lnTo>
                <a:lnTo>
                  <a:pt x="680466" y="1587158"/>
                </a:lnTo>
                <a:lnTo>
                  <a:pt x="68046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8467404" y="1500699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4"/>
                </a:moveTo>
                <a:lnTo>
                  <a:pt x="6765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8463533" y="1895734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23"/>
                </a:moveTo>
                <a:lnTo>
                  <a:pt x="0" y="799246"/>
                </a:lnTo>
                <a:lnTo>
                  <a:pt x="38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457200" y="333494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41"/>
                </a:moveTo>
                <a:lnTo>
                  <a:pt x="8229599" y="6185641"/>
                </a:lnTo>
                <a:lnTo>
                  <a:pt x="8229599" y="0"/>
                </a:lnTo>
                <a:lnTo>
                  <a:pt x="0" y="0"/>
                </a:lnTo>
                <a:lnTo>
                  <a:pt x="0" y="6185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457200" y="333481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0"/>
                </a:moveTo>
                <a:lnTo>
                  <a:pt x="8229599" y="0"/>
                </a:lnTo>
                <a:lnTo>
                  <a:pt x="8229599" y="6185653"/>
                </a:lnTo>
                <a:lnTo>
                  <a:pt x="0" y="6185653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4561240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753"/>
                </a:moveTo>
                <a:lnTo>
                  <a:pt x="3679088" y="677753"/>
                </a:lnTo>
                <a:lnTo>
                  <a:pt x="3679088" y="0"/>
                </a:lnTo>
                <a:lnTo>
                  <a:pt x="0" y="0"/>
                </a:lnTo>
                <a:lnTo>
                  <a:pt x="0" y="677753"/>
                </a:lnTo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4561240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753"/>
                </a:moveTo>
                <a:lnTo>
                  <a:pt x="3679088" y="677753"/>
                </a:lnTo>
                <a:lnTo>
                  <a:pt x="3679088" y="0"/>
                </a:lnTo>
              </a:path>
            </a:pathLst>
          </a:custGeom>
          <a:ln w="15874">
            <a:solidFill>
              <a:srgbClr val="686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4561240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753"/>
                </a:lnTo>
              </a:path>
            </a:pathLst>
          </a:custGeom>
          <a:ln w="15874">
            <a:solidFill>
              <a:srgbClr val="686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4649083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07"/>
                </a:moveTo>
                <a:lnTo>
                  <a:pt x="3505199" y="602407"/>
                </a:lnTo>
                <a:lnTo>
                  <a:pt x="3505199" y="0"/>
                </a:lnTo>
                <a:lnTo>
                  <a:pt x="0" y="0"/>
                </a:lnTo>
                <a:lnTo>
                  <a:pt x="0" y="602407"/>
                </a:lnTo>
              </a:path>
            </a:pathLst>
          </a:custGeom>
          <a:solidFill>
            <a:srgbClr val="60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0AD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0AD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0AD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2228" y="1584640"/>
            <a:ext cx="6899542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0AD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4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4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599" y="6857999"/>
                </a:lnTo>
                <a:lnTo>
                  <a:pt x="2285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3509" y="0"/>
            <a:ext cx="1482090" cy="6858000"/>
          </a:xfrm>
          <a:custGeom>
            <a:avLst/>
            <a:gdLst/>
            <a:ahLst/>
            <a:cxnLst/>
            <a:rect l="l" t="t" r="r" b="b"/>
            <a:pathLst>
              <a:path w="1482089" h="6858000">
                <a:moveTo>
                  <a:pt x="0" y="6857999"/>
                </a:moveTo>
                <a:lnTo>
                  <a:pt x="1482089" y="6857999"/>
                </a:lnTo>
                <a:lnTo>
                  <a:pt x="148208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599" y="6857999"/>
                </a:lnTo>
                <a:lnTo>
                  <a:pt x="2285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7999"/>
                </a:moveTo>
                <a:lnTo>
                  <a:pt x="761999" y="6857999"/>
                </a:lnTo>
                <a:lnTo>
                  <a:pt x="761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9400" y="6250329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70"/>
                </a:moveTo>
                <a:lnTo>
                  <a:pt x="1523999" y="607670"/>
                </a:lnTo>
                <a:lnTo>
                  <a:pt x="1523999" y="0"/>
                </a:lnTo>
                <a:lnTo>
                  <a:pt x="0" y="0"/>
                </a:lnTo>
                <a:lnTo>
                  <a:pt x="0" y="607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599" y="6857999"/>
                </a:lnTo>
                <a:lnTo>
                  <a:pt x="2285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7999"/>
                </a:moveTo>
                <a:lnTo>
                  <a:pt x="761999" y="6857999"/>
                </a:lnTo>
                <a:lnTo>
                  <a:pt x="761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199" y="6857999"/>
                </a:lnTo>
                <a:lnTo>
                  <a:pt x="27431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599" y="6857999"/>
                </a:lnTo>
                <a:lnTo>
                  <a:pt x="2285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242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7999"/>
                </a:moveTo>
                <a:lnTo>
                  <a:pt x="761999" y="6857999"/>
                </a:lnTo>
                <a:lnTo>
                  <a:pt x="761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035140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84"/>
                </a:moveTo>
                <a:lnTo>
                  <a:pt x="62225" y="1120720"/>
                </a:lnTo>
                <a:lnTo>
                  <a:pt x="136465" y="1125138"/>
                </a:lnTo>
                <a:lnTo>
                  <a:pt x="210995" y="1129493"/>
                </a:lnTo>
                <a:lnTo>
                  <a:pt x="285960" y="1133754"/>
                </a:lnTo>
                <a:lnTo>
                  <a:pt x="361503" y="1137890"/>
                </a:lnTo>
                <a:lnTo>
                  <a:pt x="437770" y="1141871"/>
                </a:lnTo>
                <a:lnTo>
                  <a:pt x="514905" y="1145664"/>
                </a:lnTo>
                <a:lnTo>
                  <a:pt x="593053" y="1149240"/>
                </a:lnTo>
                <a:lnTo>
                  <a:pt x="672360" y="1152565"/>
                </a:lnTo>
                <a:lnTo>
                  <a:pt x="752968" y="1155611"/>
                </a:lnTo>
                <a:lnTo>
                  <a:pt x="835025" y="1158344"/>
                </a:lnTo>
                <a:lnTo>
                  <a:pt x="918673" y="1160735"/>
                </a:lnTo>
                <a:lnTo>
                  <a:pt x="1004058" y="1162751"/>
                </a:lnTo>
                <a:lnTo>
                  <a:pt x="1091324" y="1164363"/>
                </a:lnTo>
                <a:lnTo>
                  <a:pt x="1180617" y="1165538"/>
                </a:lnTo>
                <a:lnTo>
                  <a:pt x="1272081" y="1166245"/>
                </a:lnTo>
                <a:lnTo>
                  <a:pt x="1365860" y="1166454"/>
                </a:lnTo>
                <a:lnTo>
                  <a:pt x="1462100" y="1166133"/>
                </a:lnTo>
                <a:lnTo>
                  <a:pt x="1560945" y="1165252"/>
                </a:lnTo>
                <a:lnTo>
                  <a:pt x="1662540" y="1163778"/>
                </a:lnTo>
                <a:lnTo>
                  <a:pt x="1766721" y="1161971"/>
                </a:lnTo>
                <a:lnTo>
                  <a:pt x="1873184" y="1160076"/>
                </a:lnTo>
                <a:lnTo>
                  <a:pt x="1981868" y="1158037"/>
                </a:lnTo>
                <a:lnTo>
                  <a:pt x="2092711" y="1155794"/>
                </a:lnTo>
                <a:lnTo>
                  <a:pt x="2205649" y="1153290"/>
                </a:lnTo>
                <a:lnTo>
                  <a:pt x="2320622" y="1150467"/>
                </a:lnTo>
                <a:lnTo>
                  <a:pt x="2437565" y="1147267"/>
                </a:lnTo>
                <a:lnTo>
                  <a:pt x="2556418" y="1143633"/>
                </a:lnTo>
                <a:lnTo>
                  <a:pt x="2677117" y="1139506"/>
                </a:lnTo>
                <a:lnTo>
                  <a:pt x="2799600" y="1134828"/>
                </a:lnTo>
                <a:lnTo>
                  <a:pt x="2923806" y="1129541"/>
                </a:lnTo>
                <a:lnTo>
                  <a:pt x="3049671" y="1123588"/>
                </a:lnTo>
                <a:lnTo>
                  <a:pt x="3177133" y="1116911"/>
                </a:lnTo>
                <a:lnTo>
                  <a:pt x="3306130" y="1109452"/>
                </a:lnTo>
                <a:lnTo>
                  <a:pt x="3436600" y="1101152"/>
                </a:lnTo>
                <a:lnTo>
                  <a:pt x="3568480" y="1091954"/>
                </a:lnTo>
                <a:lnTo>
                  <a:pt x="3701708" y="1081801"/>
                </a:lnTo>
                <a:lnTo>
                  <a:pt x="3836222" y="1070633"/>
                </a:lnTo>
                <a:lnTo>
                  <a:pt x="3971958" y="1058394"/>
                </a:lnTo>
                <a:lnTo>
                  <a:pt x="4108856" y="1045025"/>
                </a:lnTo>
                <a:lnTo>
                  <a:pt x="4249073" y="1030487"/>
                </a:lnTo>
                <a:lnTo>
                  <a:pt x="4394387" y="1014819"/>
                </a:lnTo>
                <a:lnTo>
                  <a:pt x="4544167" y="998080"/>
                </a:lnTo>
                <a:lnTo>
                  <a:pt x="4697780" y="980326"/>
                </a:lnTo>
                <a:lnTo>
                  <a:pt x="4854593" y="961617"/>
                </a:lnTo>
                <a:lnTo>
                  <a:pt x="5013974" y="942010"/>
                </a:lnTo>
                <a:lnTo>
                  <a:pt x="5175291" y="921562"/>
                </a:lnTo>
                <a:lnTo>
                  <a:pt x="5337911" y="900332"/>
                </a:lnTo>
                <a:lnTo>
                  <a:pt x="5501202" y="878378"/>
                </a:lnTo>
                <a:lnTo>
                  <a:pt x="5664532" y="855757"/>
                </a:lnTo>
                <a:lnTo>
                  <a:pt x="5827268" y="832528"/>
                </a:lnTo>
                <a:lnTo>
                  <a:pt x="5988777" y="808748"/>
                </a:lnTo>
                <a:lnTo>
                  <a:pt x="6148428" y="784475"/>
                </a:lnTo>
                <a:lnTo>
                  <a:pt x="6305588" y="759768"/>
                </a:lnTo>
                <a:lnTo>
                  <a:pt x="6459624" y="734683"/>
                </a:lnTo>
                <a:lnTo>
                  <a:pt x="6609904" y="709280"/>
                </a:lnTo>
                <a:lnTo>
                  <a:pt x="6755796" y="683615"/>
                </a:lnTo>
                <a:lnTo>
                  <a:pt x="6896667" y="657748"/>
                </a:lnTo>
                <a:lnTo>
                  <a:pt x="7031885" y="631735"/>
                </a:lnTo>
                <a:lnTo>
                  <a:pt x="7160818" y="605634"/>
                </a:lnTo>
                <a:lnTo>
                  <a:pt x="7286471" y="578766"/>
                </a:lnTo>
                <a:lnTo>
                  <a:pt x="7411972" y="550523"/>
                </a:lnTo>
                <a:lnTo>
                  <a:pt x="7536871" y="521075"/>
                </a:lnTo>
                <a:lnTo>
                  <a:pt x="7660717" y="490590"/>
                </a:lnTo>
                <a:lnTo>
                  <a:pt x="7783063" y="459238"/>
                </a:lnTo>
                <a:lnTo>
                  <a:pt x="7903456" y="427189"/>
                </a:lnTo>
                <a:lnTo>
                  <a:pt x="8021448" y="394611"/>
                </a:lnTo>
                <a:lnTo>
                  <a:pt x="8136589" y="361673"/>
                </a:lnTo>
                <a:lnTo>
                  <a:pt x="8248429" y="328546"/>
                </a:lnTo>
                <a:lnTo>
                  <a:pt x="8356518" y="295398"/>
                </a:lnTo>
                <a:lnTo>
                  <a:pt x="8460406" y="262398"/>
                </a:lnTo>
                <a:lnTo>
                  <a:pt x="8559644" y="229715"/>
                </a:lnTo>
                <a:lnTo>
                  <a:pt x="8653781" y="197520"/>
                </a:lnTo>
                <a:lnTo>
                  <a:pt x="8742368" y="165981"/>
                </a:lnTo>
                <a:lnTo>
                  <a:pt x="8824955" y="135267"/>
                </a:lnTo>
                <a:lnTo>
                  <a:pt x="8901092" y="105547"/>
                </a:lnTo>
                <a:lnTo>
                  <a:pt x="8970329" y="76991"/>
                </a:lnTo>
                <a:lnTo>
                  <a:pt x="9032216" y="49769"/>
                </a:lnTo>
                <a:lnTo>
                  <a:pt x="9086304" y="24048"/>
                </a:lnTo>
                <a:lnTo>
                  <a:pt x="9132143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486889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0"/>
                </a:moveTo>
                <a:lnTo>
                  <a:pt x="67352" y="829498"/>
                </a:lnTo>
                <a:lnTo>
                  <a:pt x="107442" y="808575"/>
                </a:lnTo>
                <a:lnTo>
                  <a:pt x="148107" y="787658"/>
                </a:lnTo>
                <a:lnTo>
                  <a:pt x="189538" y="766750"/>
                </a:lnTo>
                <a:lnTo>
                  <a:pt x="231927" y="745853"/>
                </a:lnTo>
                <a:lnTo>
                  <a:pt x="275464" y="724970"/>
                </a:lnTo>
                <a:lnTo>
                  <a:pt x="320343" y="704102"/>
                </a:lnTo>
                <a:lnTo>
                  <a:pt x="366753" y="683253"/>
                </a:lnTo>
                <a:lnTo>
                  <a:pt x="414887" y="662423"/>
                </a:lnTo>
                <a:lnTo>
                  <a:pt x="464937" y="641616"/>
                </a:lnTo>
                <a:lnTo>
                  <a:pt x="517092" y="620833"/>
                </a:lnTo>
                <a:lnTo>
                  <a:pt x="571546" y="600078"/>
                </a:lnTo>
                <a:lnTo>
                  <a:pt x="628489" y="579351"/>
                </a:lnTo>
                <a:lnTo>
                  <a:pt x="688114" y="558655"/>
                </a:lnTo>
                <a:lnTo>
                  <a:pt x="750610" y="537993"/>
                </a:lnTo>
                <a:lnTo>
                  <a:pt x="816171" y="517366"/>
                </a:lnTo>
                <a:lnTo>
                  <a:pt x="884988" y="496778"/>
                </a:lnTo>
                <a:lnTo>
                  <a:pt x="957251" y="476229"/>
                </a:lnTo>
                <a:lnTo>
                  <a:pt x="1033153" y="455723"/>
                </a:lnTo>
                <a:lnTo>
                  <a:pt x="1112551" y="434786"/>
                </a:lnTo>
                <a:lnTo>
                  <a:pt x="1195108" y="413047"/>
                </a:lnTo>
                <a:lnTo>
                  <a:pt x="1280716" y="390652"/>
                </a:lnTo>
                <a:lnTo>
                  <a:pt x="1369270" y="367748"/>
                </a:lnTo>
                <a:lnTo>
                  <a:pt x="1460662" y="344481"/>
                </a:lnTo>
                <a:lnTo>
                  <a:pt x="1554786" y="321000"/>
                </a:lnTo>
                <a:lnTo>
                  <a:pt x="1651534" y="297451"/>
                </a:lnTo>
                <a:lnTo>
                  <a:pt x="1750799" y="273980"/>
                </a:lnTo>
                <a:lnTo>
                  <a:pt x="1852475" y="250736"/>
                </a:lnTo>
                <a:lnTo>
                  <a:pt x="1956455" y="227863"/>
                </a:lnTo>
                <a:lnTo>
                  <a:pt x="2062632" y="205511"/>
                </a:lnTo>
                <a:lnTo>
                  <a:pt x="2170899" y="183825"/>
                </a:lnTo>
                <a:lnTo>
                  <a:pt x="2281149" y="162952"/>
                </a:lnTo>
                <a:lnTo>
                  <a:pt x="2393276" y="143040"/>
                </a:lnTo>
                <a:lnTo>
                  <a:pt x="2507171" y="124234"/>
                </a:lnTo>
                <a:lnTo>
                  <a:pt x="2622729" y="106684"/>
                </a:lnTo>
                <a:lnTo>
                  <a:pt x="2739843" y="90534"/>
                </a:lnTo>
                <a:lnTo>
                  <a:pt x="2858406" y="75932"/>
                </a:lnTo>
                <a:lnTo>
                  <a:pt x="2978310" y="63025"/>
                </a:lnTo>
                <a:lnTo>
                  <a:pt x="3099450" y="51960"/>
                </a:lnTo>
                <a:lnTo>
                  <a:pt x="3222461" y="42342"/>
                </a:lnTo>
                <a:lnTo>
                  <a:pt x="3347969" y="33682"/>
                </a:lnTo>
                <a:lnTo>
                  <a:pt x="3475858" y="25991"/>
                </a:lnTo>
                <a:lnTo>
                  <a:pt x="3606011" y="19276"/>
                </a:lnTo>
                <a:lnTo>
                  <a:pt x="3738313" y="13547"/>
                </a:lnTo>
                <a:lnTo>
                  <a:pt x="3872648" y="8812"/>
                </a:lnTo>
                <a:lnTo>
                  <a:pt x="4008901" y="5082"/>
                </a:lnTo>
                <a:lnTo>
                  <a:pt x="4146956" y="2363"/>
                </a:lnTo>
                <a:lnTo>
                  <a:pt x="4286697" y="666"/>
                </a:lnTo>
                <a:lnTo>
                  <a:pt x="4428008" y="0"/>
                </a:lnTo>
                <a:lnTo>
                  <a:pt x="4570774" y="372"/>
                </a:lnTo>
                <a:lnTo>
                  <a:pt x="4714878" y="1793"/>
                </a:lnTo>
                <a:lnTo>
                  <a:pt x="4860206" y="4270"/>
                </a:lnTo>
                <a:lnTo>
                  <a:pt x="5006641" y="7814"/>
                </a:lnTo>
                <a:lnTo>
                  <a:pt x="5154068" y="12432"/>
                </a:lnTo>
                <a:lnTo>
                  <a:pt x="5302370" y="18135"/>
                </a:lnTo>
                <a:lnTo>
                  <a:pt x="5451433" y="24930"/>
                </a:lnTo>
                <a:lnTo>
                  <a:pt x="5601140" y="32826"/>
                </a:lnTo>
                <a:lnTo>
                  <a:pt x="5751376" y="41834"/>
                </a:lnTo>
                <a:lnTo>
                  <a:pt x="5902025" y="51960"/>
                </a:lnTo>
                <a:lnTo>
                  <a:pt x="6057648" y="64199"/>
                </a:lnTo>
                <a:lnTo>
                  <a:pt x="6221987" y="79323"/>
                </a:lnTo>
                <a:lnTo>
                  <a:pt x="6393692" y="97012"/>
                </a:lnTo>
                <a:lnTo>
                  <a:pt x="6571413" y="116946"/>
                </a:lnTo>
                <a:lnTo>
                  <a:pt x="6753801" y="138803"/>
                </a:lnTo>
                <a:lnTo>
                  <a:pt x="6939507" y="162262"/>
                </a:lnTo>
                <a:lnTo>
                  <a:pt x="7127181" y="187004"/>
                </a:lnTo>
                <a:lnTo>
                  <a:pt x="7315475" y="212708"/>
                </a:lnTo>
                <a:lnTo>
                  <a:pt x="7503038" y="239053"/>
                </a:lnTo>
                <a:lnTo>
                  <a:pt x="7688522" y="265719"/>
                </a:lnTo>
                <a:lnTo>
                  <a:pt x="7870577" y="292385"/>
                </a:lnTo>
                <a:lnTo>
                  <a:pt x="8047854" y="318730"/>
                </a:lnTo>
                <a:lnTo>
                  <a:pt x="8219004" y="344434"/>
                </a:lnTo>
                <a:lnTo>
                  <a:pt x="8382677" y="369176"/>
                </a:lnTo>
                <a:lnTo>
                  <a:pt x="8537524" y="392635"/>
                </a:lnTo>
                <a:lnTo>
                  <a:pt x="8682196" y="414492"/>
                </a:lnTo>
                <a:lnTo>
                  <a:pt x="8815343" y="434425"/>
                </a:lnTo>
                <a:lnTo>
                  <a:pt x="8935616" y="452113"/>
                </a:lnTo>
                <a:lnTo>
                  <a:pt x="9041665" y="467237"/>
                </a:lnTo>
                <a:lnTo>
                  <a:pt x="9132143" y="479476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651572"/>
            <a:ext cx="2981325" cy="1200785"/>
          </a:xfrm>
          <a:custGeom>
            <a:avLst/>
            <a:gdLst/>
            <a:ahLst/>
            <a:cxnLst/>
            <a:rect l="l" t="t" r="r" b="b"/>
            <a:pathLst>
              <a:path w="2981325" h="1200784">
                <a:moveTo>
                  <a:pt x="0" y="0"/>
                </a:moveTo>
                <a:lnTo>
                  <a:pt x="141720" y="64425"/>
                </a:lnTo>
                <a:lnTo>
                  <a:pt x="306965" y="139427"/>
                </a:lnTo>
                <a:lnTo>
                  <a:pt x="471751" y="213989"/>
                </a:lnTo>
                <a:lnTo>
                  <a:pt x="635849" y="287890"/>
                </a:lnTo>
                <a:lnTo>
                  <a:pt x="799029" y="360909"/>
                </a:lnTo>
                <a:lnTo>
                  <a:pt x="961063" y="432826"/>
                </a:lnTo>
                <a:lnTo>
                  <a:pt x="1121722" y="503421"/>
                </a:lnTo>
                <a:lnTo>
                  <a:pt x="1280774" y="572472"/>
                </a:lnTo>
                <a:lnTo>
                  <a:pt x="1437992" y="639760"/>
                </a:lnTo>
                <a:lnTo>
                  <a:pt x="1593146" y="705065"/>
                </a:lnTo>
                <a:lnTo>
                  <a:pt x="1746007" y="768165"/>
                </a:lnTo>
                <a:lnTo>
                  <a:pt x="1896345" y="828840"/>
                </a:lnTo>
                <a:lnTo>
                  <a:pt x="2043931" y="886870"/>
                </a:lnTo>
                <a:lnTo>
                  <a:pt x="2188535" y="942034"/>
                </a:lnTo>
                <a:lnTo>
                  <a:pt x="2329928" y="994113"/>
                </a:lnTo>
                <a:lnTo>
                  <a:pt x="2467882" y="1042884"/>
                </a:lnTo>
                <a:lnTo>
                  <a:pt x="2602165" y="1088129"/>
                </a:lnTo>
                <a:lnTo>
                  <a:pt x="2732550" y="1129626"/>
                </a:lnTo>
                <a:lnTo>
                  <a:pt x="2858807" y="1167156"/>
                </a:lnTo>
                <a:lnTo>
                  <a:pt x="2980706" y="12004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288665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72" y="25882"/>
                </a:lnTo>
                <a:lnTo>
                  <a:pt x="117656" y="40981"/>
                </a:lnTo>
                <a:lnTo>
                  <a:pt x="161695" y="56179"/>
                </a:lnTo>
                <a:lnTo>
                  <a:pt x="206472" y="71511"/>
                </a:lnTo>
                <a:lnTo>
                  <a:pt x="252174" y="87010"/>
                </a:lnTo>
                <a:lnTo>
                  <a:pt x="298985" y="102709"/>
                </a:lnTo>
                <a:lnTo>
                  <a:pt x="347090" y="118642"/>
                </a:lnTo>
                <a:lnTo>
                  <a:pt x="396674" y="134842"/>
                </a:lnTo>
                <a:lnTo>
                  <a:pt x="447920" y="151343"/>
                </a:lnTo>
                <a:lnTo>
                  <a:pt x="501015" y="168178"/>
                </a:lnTo>
                <a:lnTo>
                  <a:pt x="556143" y="185381"/>
                </a:lnTo>
                <a:lnTo>
                  <a:pt x="613489" y="202984"/>
                </a:lnTo>
                <a:lnTo>
                  <a:pt x="673237" y="221021"/>
                </a:lnTo>
                <a:lnTo>
                  <a:pt x="735572" y="239527"/>
                </a:lnTo>
                <a:lnTo>
                  <a:pt x="800680" y="258533"/>
                </a:lnTo>
                <a:lnTo>
                  <a:pt x="868744" y="278074"/>
                </a:lnTo>
                <a:lnTo>
                  <a:pt x="939951" y="298184"/>
                </a:lnTo>
                <a:lnTo>
                  <a:pt x="1014483" y="318894"/>
                </a:lnTo>
                <a:lnTo>
                  <a:pt x="1092528" y="340240"/>
                </a:lnTo>
                <a:lnTo>
                  <a:pt x="1174327" y="362473"/>
                </a:lnTo>
                <a:lnTo>
                  <a:pt x="1259851" y="385757"/>
                </a:lnTo>
                <a:lnTo>
                  <a:pt x="1348879" y="409986"/>
                </a:lnTo>
                <a:lnTo>
                  <a:pt x="1441187" y="435051"/>
                </a:lnTo>
                <a:lnTo>
                  <a:pt x="1536553" y="460847"/>
                </a:lnTo>
                <a:lnTo>
                  <a:pt x="1634754" y="487267"/>
                </a:lnTo>
                <a:lnTo>
                  <a:pt x="1735567" y="514203"/>
                </a:lnTo>
                <a:lnTo>
                  <a:pt x="1838770" y="541549"/>
                </a:lnTo>
                <a:lnTo>
                  <a:pt x="1944140" y="569198"/>
                </a:lnTo>
                <a:lnTo>
                  <a:pt x="2051455" y="597042"/>
                </a:lnTo>
                <a:lnTo>
                  <a:pt x="2160492" y="624976"/>
                </a:lnTo>
                <a:lnTo>
                  <a:pt x="2271028" y="652892"/>
                </a:lnTo>
                <a:lnTo>
                  <a:pt x="2382840" y="680684"/>
                </a:lnTo>
                <a:lnTo>
                  <a:pt x="2495706" y="708244"/>
                </a:lnTo>
                <a:lnTo>
                  <a:pt x="2609404" y="735466"/>
                </a:lnTo>
                <a:lnTo>
                  <a:pt x="2723710" y="762242"/>
                </a:lnTo>
                <a:lnTo>
                  <a:pt x="2838403" y="788467"/>
                </a:lnTo>
                <a:lnTo>
                  <a:pt x="2953258" y="814032"/>
                </a:lnTo>
                <a:lnTo>
                  <a:pt x="3068054" y="838831"/>
                </a:lnTo>
                <a:lnTo>
                  <a:pt x="3182569" y="862758"/>
                </a:lnTo>
                <a:lnTo>
                  <a:pt x="3298332" y="886248"/>
                </a:lnTo>
                <a:lnTo>
                  <a:pt x="3416816" y="909774"/>
                </a:lnTo>
                <a:lnTo>
                  <a:pt x="3537714" y="933281"/>
                </a:lnTo>
                <a:lnTo>
                  <a:pt x="3660719" y="956717"/>
                </a:lnTo>
                <a:lnTo>
                  <a:pt x="3785523" y="980029"/>
                </a:lnTo>
                <a:lnTo>
                  <a:pt x="3911818" y="1003162"/>
                </a:lnTo>
                <a:lnTo>
                  <a:pt x="4039299" y="1026064"/>
                </a:lnTo>
                <a:lnTo>
                  <a:pt x="4167657" y="1048680"/>
                </a:lnTo>
                <a:lnTo>
                  <a:pt x="4296585" y="1070958"/>
                </a:lnTo>
                <a:lnTo>
                  <a:pt x="4425775" y="1092844"/>
                </a:lnTo>
                <a:lnTo>
                  <a:pt x="4554921" y="1114285"/>
                </a:lnTo>
                <a:lnTo>
                  <a:pt x="4683716" y="1135227"/>
                </a:lnTo>
                <a:lnTo>
                  <a:pt x="4811851" y="1155617"/>
                </a:lnTo>
                <a:lnTo>
                  <a:pt x="4939019" y="1175401"/>
                </a:lnTo>
                <a:lnTo>
                  <a:pt x="5064914" y="1194525"/>
                </a:lnTo>
                <a:lnTo>
                  <a:pt x="5189227" y="1212938"/>
                </a:lnTo>
                <a:lnTo>
                  <a:pt x="5311653" y="1230584"/>
                </a:lnTo>
                <a:lnTo>
                  <a:pt x="5431882" y="1247411"/>
                </a:lnTo>
                <a:lnTo>
                  <a:pt x="5549608" y="1263365"/>
                </a:lnTo>
                <a:lnTo>
                  <a:pt x="5664524" y="1278392"/>
                </a:lnTo>
                <a:lnTo>
                  <a:pt x="5778329" y="1292514"/>
                </a:lnTo>
                <a:lnTo>
                  <a:pt x="5892731" y="1305811"/>
                </a:lnTo>
                <a:lnTo>
                  <a:pt x="6007435" y="1318318"/>
                </a:lnTo>
                <a:lnTo>
                  <a:pt x="6122148" y="1330070"/>
                </a:lnTo>
                <a:lnTo>
                  <a:pt x="6236576" y="1341105"/>
                </a:lnTo>
                <a:lnTo>
                  <a:pt x="6350426" y="1351456"/>
                </a:lnTo>
                <a:lnTo>
                  <a:pt x="6463402" y="1361160"/>
                </a:lnTo>
                <a:lnTo>
                  <a:pt x="6575212" y="1370253"/>
                </a:lnTo>
                <a:lnTo>
                  <a:pt x="6685561" y="1378770"/>
                </a:lnTo>
                <a:lnTo>
                  <a:pt x="6794155" y="1386747"/>
                </a:lnTo>
                <a:lnTo>
                  <a:pt x="6900701" y="1394219"/>
                </a:lnTo>
                <a:lnTo>
                  <a:pt x="7004905" y="1401222"/>
                </a:lnTo>
                <a:lnTo>
                  <a:pt x="7106472" y="1407791"/>
                </a:lnTo>
                <a:lnTo>
                  <a:pt x="7205109" y="1413963"/>
                </a:lnTo>
                <a:lnTo>
                  <a:pt x="7300522" y="1419773"/>
                </a:lnTo>
                <a:lnTo>
                  <a:pt x="7392417" y="1425257"/>
                </a:lnTo>
                <a:lnTo>
                  <a:pt x="7480500" y="1430449"/>
                </a:lnTo>
                <a:lnTo>
                  <a:pt x="7564477" y="1435387"/>
                </a:lnTo>
                <a:lnTo>
                  <a:pt x="7644054" y="1440105"/>
                </a:lnTo>
                <a:lnTo>
                  <a:pt x="7718937" y="1444639"/>
                </a:lnTo>
                <a:lnTo>
                  <a:pt x="7788752" y="1448773"/>
                </a:lnTo>
                <a:lnTo>
                  <a:pt x="7853545" y="1452294"/>
                </a:lnTo>
                <a:lnTo>
                  <a:pt x="7913668" y="1455242"/>
                </a:lnTo>
                <a:lnTo>
                  <a:pt x="7969472" y="1457657"/>
                </a:lnTo>
                <a:lnTo>
                  <a:pt x="8021309" y="1459579"/>
                </a:lnTo>
                <a:lnTo>
                  <a:pt x="8069532" y="1461048"/>
                </a:lnTo>
                <a:lnTo>
                  <a:pt x="8114492" y="1462104"/>
                </a:lnTo>
                <a:lnTo>
                  <a:pt x="8156540" y="1462788"/>
                </a:lnTo>
                <a:lnTo>
                  <a:pt x="8196029" y="1463139"/>
                </a:lnTo>
                <a:lnTo>
                  <a:pt x="8233310" y="1463198"/>
                </a:lnTo>
                <a:lnTo>
                  <a:pt x="8268736" y="1463005"/>
                </a:lnTo>
                <a:lnTo>
                  <a:pt x="8335427" y="1462021"/>
                </a:lnTo>
                <a:lnTo>
                  <a:pt x="8398917" y="1460508"/>
                </a:lnTo>
                <a:lnTo>
                  <a:pt x="8462020" y="1458789"/>
                </a:lnTo>
                <a:lnTo>
                  <a:pt x="8494306" y="1457951"/>
                </a:lnTo>
                <a:lnTo>
                  <a:pt x="8527550" y="1457182"/>
                </a:lnTo>
                <a:lnTo>
                  <a:pt x="8562106" y="1456522"/>
                </a:lnTo>
                <a:lnTo>
                  <a:pt x="8596930" y="1455840"/>
                </a:lnTo>
                <a:lnTo>
                  <a:pt x="8663711" y="1453977"/>
                </a:lnTo>
                <a:lnTo>
                  <a:pt x="8727011" y="1451510"/>
                </a:lnTo>
                <a:lnTo>
                  <a:pt x="8787238" y="1448509"/>
                </a:lnTo>
                <a:lnTo>
                  <a:pt x="8844803" y="1445045"/>
                </a:lnTo>
                <a:lnTo>
                  <a:pt x="8900117" y="1441189"/>
                </a:lnTo>
                <a:lnTo>
                  <a:pt x="8953587" y="1437013"/>
                </a:lnTo>
                <a:lnTo>
                  <a:pt x="9005625" y="1432587"/>
                </a:lnTo>
                <a:lnTo>
                  <a:pt x="9056641" y="1427983"/>
                </a:lnTo>
                <a:lnTo>
                  <a:pt x="9107043" y="1423272"/>
                </a:lnTo>
                <a:lnTo>
                  <a:pt x="9132143" y="142089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37553" y="5137630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28"/>
                </a:moveTo>
                <a:lnTo>
                  <a:pt x="48747" y="1659519"/>
                </a:lnTo>
                <a:lnTo>
                  <a:pt x="97851" y="1604699"/>
                </a:lnTo>
                <a:lnTo>
                  <a:pt x="147667" y="1550057"/>
                </a:lnTo>
                <a:lnTo>
                  <a:pt x="198553" y="1495684"/>
                </a:lnTo>
                <a:lnTo>
                  <a:pt x="250864" y="1441667"/>
                </a:lnTo>
                <a:lnTo>
                  <a:pt x="304957" y="1388095"/>
                </a:lnTo>
                <a:lnTo>
                  <a:pt x="332782" y="1361504"/>
                </a:lnTo>
                <a:lnTo>
                  <a:pt x="361187" y="1335058"/>
                </a:lnTo>
                <a:lnTo>
                  <a:pt x="390216" y="1308767"/>
                </a:lnTo>
                <a:lnTo>
                  <a:pt x="419912" y="1282643"/>
                </a:lnTo>
                <a:lnTo>
                  <a:pt x="450322" y="1256698"/>
                </a:lnTo>
                <a:lnTo>
                  <a:pt x="481488" y="1230942"/>
                </a:lnTo>
                <a:lnTo>
                  <a:pt x="513457" y="1205386"/>
                </a:lnTo>
                <a:lnTo>
                  <a:pt x="546271" y="1180041"/>
                </a:lnTo>
                <a:lnTo>
                  <a:pt x="580144" y="1154711"/>
                </a:lnTo>
                <a:lnTo>
                  <a:pt x="615191" y="1129226"/>
                </a:lnTo>
                <a:lnTo>
                  <a:pt x="651309" y="1103640"/>
                </a:lnTo>
                <a:lnTo>
                  <a:pt x="688396" y="1078007"/>
                </a:lnTo>
                <a:lnTo>
                  <a:pt x="726350" y="1052381"/>
                </a:lnTo>
                <a:lnTo>
                  <a:pt x="765068" y="1026813"/>
                </a:lnTo>
                <a:lnTo>
                  <a:pt x="804447" y="1001359"/>
                </a:lnTo>
                <a:lnTo>
                  <a:pt x="844387" y="976071"/>
                </a:lnTo>
                <a:lnTo>
                  <a:pt x="884783" y="951003"/>
                </a:lnTo>
                <a:lnTo>
                  <a:pt x="925534" y="926208"/>
                </a:lnTo>
                <a:lnTo>
                  <a:pt x="966537" y="901739"/>
                </a:lnTo>
                <a:lnTo>
                  <a:pt x="1007691" y="877651"/>
                </a:lnTo>
                <a:lnTo>
                  <a:pt x="1048892" y="853996"/>
                </a:lnTo>
                <a:lnTo>
                  <a:pt x="1090038" y="830829"/>
                </a:lnTo>
                <a:lnTo>
                  <a:pt x="1131027" y="808201"/>
                </a:lnTo>
                <a:lnTo>
                  <a:pt x="1171757" y="786168"/>
                </a:lnTo>
                <a:lnTo>
                  <a:pt x="1212125" y="764782"/>
                </a:lnTo>
                <a:lnTo>
                  <a:pt x="1252029" y="744096"/>
                </a:lnTo>
                <a:lnTo>
                  <a:pt x="1291366" y="724165"/>
                </a:lnTo>
                <a:lnTo>
                  <a:pt x="1330034" y="705041"/>
                </a:lnTo>
                <a:lnTo>
                  <a:pt x="1367626" y="686841"/>
                </a:lnTo>
                <a:lnTo>
                  <a:pt x="1403943" y="669601"/>
                </a:lnTo>
                <a:lnTo>
                  <a:pt x="1439194" y="653240"/>
                </a:lnTo>
                <a:lnTo>
                  <a:pt x="1507336" y="622834"/>
                </a:lnTo>
                <a:lnTo>
                  <a:pt x="1573726" y="594981"/>
                </a:lnTo>
                <a:lnTo>
                  <a:pt x="1640038" y="569042"/>
                </a:lnTo>
                <a:lnTo>
                  <a:pt x="1707947" y="544373"/>
                </a:lnTo>
                <a:lnTo>
                  <a:pt x="1779128" y="520335"/>
                </a:lnTo>
                <a:lnTo>
                  <a:pt x="1816468" y="508351"/>
                </a:lnTo>
                <a:lnTo>
                  <a:pt x="1855254" y="496284"/>
                </a:lnTo>
                <a:lnTo>
                  <a:pt x="1895695" y="484054"/>
                </a:lnTo>
                <a:lnTo>
                  <a:pt x="1938000" y="471581"/>
                </a:lnTo>
                <a:lnTo>
                  <a:pt x="1982379" y="458783"/>
                </a:lnTo>
                <a:lnTo>
                  <a:pt x="2029042" y="445582"/>
                </a:lnTo>
                <a:lnTo>
                  <a:pt x="2078196" y="431897"/>
                </a:lnTo>
                <a:lnTo>
                  <a:pt x="2130673" y="417674"/>
                </a:lnTo>
                <a:lnTo>
                  <a:pt x="2186879" y="402967"/>
                </a:lnTo>
                <a:lnTo>
                  <a:pt x="2246387" y="387856"/>
                </a:lnTo>
                <a:lnTo>
                  <a:pt x="2308768" y="372422"/>
                </a:lnTo>
                <a:lnTo>
                  <a:pt x="2373596" y="356745"/>
                </a:lnTo>
                <a:lnTo>
                  <a:pt x="2440442" y="340905"/>
                </a:lnTo>
                <a:lnTo>
                  <a:pt x="2508880" y="324982"/>
                </a:lnTo>
                <a:lnTo>
                  <a:pt x="2578481" y="309056"/>
                </a:lnTo>
                <a:lnTo>
                  <a:pt x="2648819" y="293207"/>
                </a:lnTo>
                <a:lnTo>
                  <a:pt x="2719465" y="277516"/>
                </a:lnTo>
                <a:lnTo>
                  <a:pt x="2789992" y="262062"/>
                </a:lnTo>
                <a:lnTo>
                  <a:pt x="2859973" y="246926"/>
                </a:lnTo>
                <a:lnTo>
                  <a:pt x="2928980" y="232188"/>
                </a:lnTo>
                <a:lnTo>
                  <a:pt x="2996585" y="217927"/>
                </a:lnTo>
                <a:lnTo>
                  <a:pt x="3062362" y="204225"/>
                </a:lnTo>
                <a:lnTo>
                  <a:pt x="3125882" y="191161"/>
                </a:lnTo>
                <a:lnTo>
                  <a:pt x="3186718" y="178815"/>
                </a:lnTo>
                <a:lnTo>
                  <a:pt x="3244442" y="167267"/>
                </a:lnTo>
                <a:lnTo>
                  <a:pt x="3298627" y="156598"/>
                </a:lnTo>
                <a:lnTo>
                  <a:pt x="3348846" y="146888"/>
                </a:lnTo>
                <a:lnTo>
                  <a:pt x="3394973" y="138149"/>
                </a:lnTo>
                <a:lnTo>
                  <a:pt x="3437410" y="130293"/>
                </a:lnTo>
                <a:lnTo>
                  <a:pt x="3476537" y="123253"/>
                </a:lnTo>
                <a:lnTo>
                  <a:pt x="3546374" y="111356"/>
                </a:lnTo>
                <a:lnTo>
                  <a:pt x="3607510" y="101922"/>
                </a:lnTo>
                <a:lnTo>
                  <a:pt x="3662976" y="94418"/>
                </a:lnTo>
                <a:lnTo>
                  <a:pt x="3715799" y="88309"/>
                </a:lnTo>
                <a:lnTo>
                  <a:pt x="3769008" y="83061"/>
                </a:lnTo>
                <a:lnTo>
                  <a:pt x="3825631" y="78139"/>
                </a:lnTo>
                <a:lnTo>
                  <a:pt x="3888698" y="73010"/>
                </a:lnTo>
                <a:lnTo>
                  <a:pt x="3923593" y="70200"/>
                </a:lnTo>
                <a:lnTo>
                  <a:pt x="3961235" y="67138"/>
                </a:lnTo>
                <a:lnTo>
                  <a:pt x="4002002" y="63757"/>
                </a:lnTo>
                <a:lnTo>
                  <a:pt x="4045648" y="60183"/>
                </a:lnTo>
                <a:lnTo>
                  <a:pt x="4091536" y="56593"/>
                </a:lnTo>
                <a:lnTo>
                  <a:pt x="4139443" y="53000"/>
                </a:lnTo>
                <a:lnTo>
                  <a:pt x="4189146" y="49416"/>
                </a:lnTo>
                <a:lnTo>
                  <a:pt x="4240422" y="45857"/>
                </a:lnTo>
                <a:lnTo>
                  <a:pt x="4293050" y="42335"/>
                </a:lnTo>
                <a:lnTo>
                  <a:pt x="4346806" y="38863"/>
                </a:lnTo>
                <a:lnTo>
                  <a:pt x="4401468" y="35455"/>
                </a:lnTo>
                <a:lnTo>
                  <a:pt x="4456813" y="32123"/>
                </a:lnTo>
                <a:lnTo>
                  <a:pt x="4512618" y="28883"/>
                </a:lnTo>
                <a:lnTo>
                  <a:pt x="4568661" y="25746"/>
                </a:lnTo>
                <a:lnTo>
                  <a:pt x="4624719" y="22727"/>
                </a:lnTo>
                <a:lnTo>
                  <a:pt x="4680570" y="19838"/>
                </a:lnTo>
                <a:lnTo>
                  <a:pt x="4735990" y="17093"/>
                </a:lnTo>
                <a:lnTo>
                  <a:pt x="4790758" y="14505"/>
                </a:lnTo>
                <a:lnTo>
                  <a:pt x="4844650" y="12088"/>
                </a:lnTo>
                <a:lnTo>
                  <a:pt x="4897443" y="9855"/>
                </a:lnTo>
                <a:lnTo>
                  <a:pt x="4948916" y="7819"/>
                </a:lnTo>
                <a:lnTo>
                  <a:pt x="4998846" y="5995"/>
                </a:lnTo>
                <a:lnTo>
                  <a:pt x="5047009" y="4394"/>
                </a:lnTo>
                <a:lnTo>
                  <a:pt x="5095725" y="3053"/>
                </a:lnTo>
                <a:lnTo>
                  <a:pt x="5147091" y="1987"/>
                </a:lnTo>
                <a:lnTo>
                  <a:pt x="5200550" y="1173"/>
                </a:lnTo>
                <a:lnTo>
                  <a:pt x="5255545" y="590"/>
                </a:lnTo>
                <a:lnTo>
                  <a:pt x="5311520" y="215"/>
                </a:lnTo>
                <a:lnTo>
                  <a:pt x="5367919" y="26"/>
                </a:lnTo>
                <a:lnTo>
                  <a:pt x="5424183" y="0"/>
                </a:lnTo>
                <a:lnTo>
                  <a:pt x="5479757" y="115"/>
                </a:lnTo>
                <a:lnTo>
                  <a:pt x="5534084" y="349"/>
                </a:lnTo>
                <a:lnTo>
                  <a:pt x="5586608" y="679"/>
                </a:lnTo>
                <a:lnTo>
                  <a:pt x="5636771" y="1084"/>
                </a:lnTo>
                <a:lnTo>
                  <a:pt x="5684017" y="1541"/>
                </a:lnTo>
                <a:lnTo>
                  <a:pt x="5727790" y="2028"/>
                </a:lnTo>
                <a:lnTo>
                  <a:pt x="5767532" y="2522"/>
                </a:lnTo>
                <a:lnTo>
                  <a:pt x="5832699" y="3443"/>
                </a:lnTo>
                <a:lnTo>
                  <a:pt x="5875065" y="4127"/>
                </a:lnTo>
                <a:lnTo>
                  <a:pt x="5890177" y="4394"/>
                </a:lnTo>
                <a:lnTo>
                  <a:pt x="6495815" y="4394"/>
                </a:lnTo>
                <a:lnTo>
                  <a:pt x="6545806" y="5856"/>
                </a:lnTo>
                <a:lnTo>
                  <a:pt x="6594611" y="7806"/>
                </a:lnTo>
                <a:lnTo>
                  <a:pt x="6641872" y="10137"/>
                </a:lnTo>
                <a:lnTo>
                  <a:pt x="6687235" y="12742"/>
                </a:lnTo>
                <a:lnTo>
                  <a:pt x="6730343" y="15514"/>
                </a:lnTo>
                <a:lnTo>
                  <a:pt x="6770839" y="18346"/>
                </a:lnTo>
                <a:lnTo>
                  <a:pt x="6825907" y="22472"/>
                </a:lnTo>
                <a:lnTo>
                  <a:pt x="6858316" y="24986"/>
                </a:lnTo>
                <a:lnTo>
                  <a:pt x="6873096" y="26132"/>
                </a:lnTo>
                <a:lnTo>
                  <a:pt x="6886866" y="27186"/>
                </a:lnTo>
                <a:lnTo>
                  <a:pt x="6899583" y="28135"/>
                </a:lnTo>
                <a:lnTo>
                  <a:pt x="6919171" y="29572"/>
                </a:lnTo>
                <a:lnTo>
                  <a:pt x="6934094" y="30696"/>
                </a:lnTo>
                <a:lnTo>
                  <a:pt x="6971270" y="36593"/>
                </a:lnTo>
                <a:lnTo>
                  <a:pt x="6976013" y="3812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99541" y="27500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21" y="0"/>
                </a:moveTo>
                <a:lnTo>
                  <a:pt x="3901" y="403006"/>
                </a:lnTo>
                <a:lnTo>
                  <a:pt x="0" y="1202240"/>
                </a:lnTo>
                <a:lnTo>
                  <a:pt x="700521" y="1606683"/>
                </a:lnTo>
                <a:lnTo>
                  <a:pt x="1390741" y="1203691"/>
                </a:lnTo>
                <a:lnTo>
                  <a:pt x="1394642" y="404439"/>
                </a:lnTo>
                <a:lnTo>
                  <a:pt x="694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99541" y="27500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01" y="403006"/>
                </a:moveTo>
                <a:lnTo>
                  <a:pt x="694121" y="0"/>
                </a:lnTo>
                <a:lnTo>
                  <a:pt x="1394642" y="404439"/>
                </a:lnTo>
                <a:lnTo>
                  <a:pt x="1390741" y="1203691"/>
                </a:lnTo>
                <a:lnTo>
                  <a:pt x="700521" y="1606683"/>
                </a:lnTo>
                <a:lnTo>
                  <a:pt x="0" y="1202240"/>
                </a:lnTo>
                <a:lnTo>
                  <a:pt x="3901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23441" y="401684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21" y="0"/>
                </a:moveTo>
                <a:lnTo>
                  <a:pt x="3901" y="403003"/>
                </a:lnTo>
                <a:lnTo>
                  <a:pt x="0" y="1202246"/>
                </a:lnTo>
                <a:lnTo>
                  <a:pt x="700521" y="1606689"/>
                </a:lnTo>
                <a:lnTo>
                  <a:pt x="1390741" y="1203697"/>
                </a:lnTo>
                <a:lnTo>
                  <a:pt x="1394642" y="404445"/>
                </a:lnTo>
                <a:lnTo>
                  <a:pt x="694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23441" y="401684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01" y="403003"/>
                </a:moveTo>
                <a:lnTo>
                  <a:pt x="694121" y="0"/>
                </a:lnTo>
                <a:lnTo>
                  <a:pt x="1394642" y="404445"/>
                </a:lnTo>
                <a:lnTo>
                  <a:pt x="1390741" y="1203697"/>
                </a:lnTo>
                <a:lnTo>
                  <a:pt x="700521" y="1606689"/>
                </a:lnTo>
                <a:lnTo>
                  <a:pt x="0" y="1202246"/>
                </a:lnTo>
                <a:lnTo>
                  <a:pt x="3901" y="40300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32981" y="148318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21" y="0"/>
                </a:moveTo>
                <a:lnTo>
                  <a:pt x="3870" y="403006"/>
                </a:lnTo>
                <a:lnTo>
                  <a:pt x="0" y="1202253"/>
                </a:lnTo>
                <a:lnTo>
                  <a:pt x="700491" y="1606692"/>
                </a:lnTo>
                <a:lnTo>
                  <a:pt x="1390741" y="1203716"/>
                </a:lnTo>
                <a:lnTo>
                  <a:pt x="1394612" y="404439"/>
                </a:lnTo>
                <a:lnTo>
                  <a:pt x="694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32981" y="148318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6"/>
                </a:moveTo>
                <a:lnTo>
                  <a:pt x="694121" y="0"/>
                </a:lnTo>
                <a:lnTo>
                  <a:pt x="1394612" y="404439"/>
                </a:lnTo>
                <a:lnTo>
                  <a:pt x="1390741" y="1203716"/>
                </a:lnTo>
                <a:lnTo>
                  <a:pt x="700491" y="1606692"/>
                </a:lnTo>
                <a:lnTo>
                  <a:pt x="0" y="1202253"/>
                </a:lnTo>
                <a:lnTo>
                  <a:pt x="387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80491" y="21637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21" y="0"/>
                </a:moveTo>
                <a:lnTo>
                  <a:pt x="3901" y="403006"/>
                </a:lnTo>
                <a:lnTo>
                  <a:pt x="0" y="1202253"/>
                </a:lnTo>
                <a:lnTo>
                  <a:pt x="700521" y="1606692"/>
                </a:lnTo>
                <a:lnTo>
                  <a:pt x="1390741" y="1203685"/>
                </a:lnTo>
                <a:lnTo>
                  <a:pt x="1394642" y="404439"/>
                </a:lnTo>
                <a:lnTo>
                  <a:pt x="694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80491" y="21637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01" y="403006"/>
                </a:moveTo>
                <a:lnTo>
                  <a:pt x="694121" y="0"/>
                </a:lnTo>
                <a:lnTo>
                  <a:pt x="1394642" y="404439"/>
                </a:lnTo>
                <a:lnTo>
                  <a:pt x="1390741" y="1203685"/>
                </a:lnTo>
                <a:lnTo>
                  <a:pt x="700521" y="1606692"/>
                </a:lnTo>
                <a:lnTo>
                  <a:pt x="0" y="1202253"/>
                </a:lnTo>
                <a:lnTo>
                  <a:pt x="3901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6391" y="5274146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121" y="0"/>
                </a:moveTo>
                <a:lnTo>
                  <a:pt x="3901" y="403003"/>
                </a:lnTo>
                <a:lnTo>
                  <a:pt x="0" y="1202246"/>
                </a:lnTo>
                <a:lnTo>
                  <a:pt x="660968" y="1583853"/>
                </a:lnTo>
                <a:lnTo>
                  <a:pt x="739634" y="1583853"/>
                </a:lnTo>
                <a:lnTo>
                  <a:pt x="1390741" y="1203697"/>
                </a:lnTo>
                <a:lnTo>
                  <a:pt x="1394642" y="404445"/>
                </a:lnTo>
                <a:lnTo>
                  <a:pt x="694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0293" y="5274146"/>
            <a:ext cx="1391285" cy="1584325"/>
          </a:xfrm>
          <a:custGeom>
            <a:avLst/>
            <a:gdLst/>
            <a:ahLst/>
            <a:cxnLst/>
            <a:rect l="l" t="t" r="r" b="b"/>
            <a:pathLst>
              <a:path w="1391285" h="1584325">
                <a:moveTo>
                  <a:pt x="0" y="403003"/>
                </a:moveTo>
                <a:lnTo>
                  <a:pt x="690219" y="0"/>
                </a:lnTo>
                <a:lnTo>
                  <a:pt x="1390741" y="404445"/>
                </a:lnTo>
                <a:lnTo>
                  <a:pt x="1386839" y="1203697"/>
                </a:lnTo>
                <a:lnTo>
                  <a:pt x="735732" y="15838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66391" y="5677149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8" y="1180850"/>
                </a:moveTo>
                <a:lnTo>
                  <a:pt x="0" y="799243"/>
                </a:lnTo>
                <a:lnTo>
                  <a:pt x="39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4007321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4" y="0"/>
                </a:moveTo>
                <a:lnTo>
                  <a:pt x="0" y="60736"/>
                </a:lnTo>
                <a:lnTo>
                  <a:pt x="0" y="1530614"/>
                </a:lnTo>
                <a:lnTo>
                  <a:pt x="35" y="1546064"/>
                </a:lnTo>
                <a:lnTo>
                  <a:pt x="104358" y="1606689"/>
                </a:lnTo>
                <a:lnTo>
                  <a:pt x="794586" y="1203697"/>
                </a:lnTo>
                <a:lnTo>
                  <a:pt x="798481" y="404445"/>
                </a:lnTo>
                <a:lnTo>
                  <a:pt x="979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4007321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36"/>
                </a:moveTo>
                <a:lnTo>
                  <a:pt x="97964" y="0"/>
                </a:lnTo>
                <a:lnTo>
                  <a:pt x="798481" y="404445"/>
                </a:lnTo>
                <a:lnTo>
                  <a:pt x="794586" y="1203697"/>
                </a:lnTo>
                <a:lnTo>
                  <a:pt x="104358" y="1606689"/>
                </a:lnTo>
                <a:lnTo>
                  <a:pt x="35" y="1546064"/>
                </a:lnTo>
                <a:lnTo>
                  <a:pt x="0" y="153061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7754" y="5293196"/>
            <a:ext cx="1395095" cy="1565275"/>
          </a:xfrm>
          <a:custGeom>
            <a:avLst/>
            <a:gdLst/>
            <a:ahLst/>
            <a:cxnLst/>
            <a:rect l="l" t="t" r="r" b="b"/>
            <a:pathLst>
              <a:path w="1395095" h="1565275">
                <a:moveTo>
                  <a:pt x="694111" y="0"/>
                </a:moveTo>
                <a:lnTo>
                  <a:pt x="3881" y="403003"/>
                </a:lnTo>
                <a:lnTo>
                  <a:pt x="0" y="1202246"/>
                </a:lnTo>
                <a:lnTo>
                  <a:pt x="627955" y="1564803"/>
                </a:lnTo>
                <a:lnTo>
                  <a:pt x="772244" y="1564803"/>
                </a:lnTo>
                <a:lnTo>
                  <a:pt x="1390731" y="1203697"/>
                </a:lnTo>
                <a:lnTo>
                  <a:pt x="1394627" y="404445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1635" y="5293196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3003"/>
                </a:moveTo>
                <a:lnTo>
                  <a:pt x="690230" y="0"/>
                </a:lnTo>
                <a:lnTo>
                  <a:pt x="1390745" y="404445"/>
                </a:lnTo>
                <a:lnTo>
                  <a:pt x="1386850" y="1203697"/>
                </a:lnTo>
                <a:lnTo>
                  <a:pt x="768362" y="15648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7754" y="5696199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5" y="1161800"/>
                </a:moveTo>
                <a:lnTo>
                  <a:pt x="0" y="799243"/>
                </a:lnTo>
                <a:lnTo>
                  <a:pt x="388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6329" y="274048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23" y="0"/>
                </a:moveTo>
                <a:lnTo>
                  <a:pt x="3881" y="403006"/>
                </a:lnTo>
                <a:lnTo>
                  <a:pt x="0" y="1202256"/>
                </a:lnTo>
                <a:lnTo>
                  <a:pt x="700503" y="1606698"/>
                </a:lnTo>
                <a:lnTo>
                  <a:pt x="1390731" y="1203706"/>
                </a:lnTo>
                <a:lnTo>
                  <a:pt x="1394627" y="404439"/>
                </a:lnTo>
                <a:lnTo>
                  <a:pt x="6941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6329" y="274048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1" y="403006"/>
                </a:moveTo>
                <a:lnTo>
                  <a:pt x="694123" y="0"/>
                </a:lnTo>
                <a:lnTo>
                  <a:pt x="1394627" y="404439"/>
                </a:lnTo>
                <a:lnTo>
                  <a:pt x="1390731" y="1203706"/>
                </a:lnTo>
                <a:lnTo>
                  <a:pt x="700503" y="1606698"/>
                </a:lnTo>
                <a:lnTo>
                  <a:pt x="0" y="1202256"/>
                </a:lnTo>
                <a:lnTo>
                  <a:pt x="3881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0228" y="401684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1" y="0"/>
                </a:moveTo>
                <a:lnTo>
                  <a:pt x="3883" y="403003"/>
                </a:lnTo>
                <a:lnTo>
                  <a:pt x="0" y="1202246"/>
                </a:lnTo>
                <a:lnTo>
                  <a:pt x="700503" y="1606689"/>
                </a:lnTo>
                <a:lnTo>
                  <a:pt x="1390732" y="1203697"/>
                </a:lnTo>
                <a:lnTo>
                  <a:pt x="1394627" y="404445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0228" y="401684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3" y="403003"/>
                </a:moveTo>
                <a:lnTo>
                  <a:pt x="694111" y="0"/>
                </a:lnTo>
                <a:lnTo>
                  <a:pt x="1394627" y="404445"/>
                </a:lnTo>
                <a:lnTo>
                  <a:pt x="1390732" y="1203697"/>
                </a:lnTo>
                <a:lnTo>
                  <a:pt x="700503" y="1606689"/>
                </a:lnTo>
                <a:lnTo>
                  <a:pt x="0" y="1202246"/>
                </a:lnTo>
                <a:lnTo>
                  <a:pt x="3883" y="40300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13653" y="5302721"/>
            <a:ext cx="1395095" cy="1555750"/>
          </a:xfrm>
          <a:custGeom>
            <a:avLst/>
            <a:gdLst/>
            <a:ahLst/>
            <a:cxnLst/>
            <a:rect l="l" t="t" r="r" b="b"/>
            <a:pathLst>
              <a:path w="1395095" h="1555750">
                <a:moveTo>
                  <a:pt x="694111" y="0"/>
                </a:moveTo>
                <a:lnTo>
                  <a:pt x="3883" y="403003"/>
                </a:lnTo>
                <a:lnTo>
                  <a:pt x="0" y="1202246"/>
                </a:lnTo>
                <a:lnTo>
                  <a:pt x="611458" y="1555278"/>
                </a:lnTo>
                <a:lnTo>
                  <a:pt x="788558" y="1555278"/>
                </a:lnTo>
                <a:lnTo>
                  <a:pt x="1390732" y="1203697"/>
                </a:lnTo>
                <a:lnTo>
                  <a:pt x="1394627" y="404445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17537" y="5302721"/>
            <a:ext cx="1391285" cy="1555750"/>
          </a:xfrm>
          <a:custGeom>
            <a:avLst/>
            <a:gdLst/>
            <a:ahLst/>
            <a:cxnLst/>
            <a:rect l="l" t="t" r="r" b="b"/>
            <a:pathLst>
              <a:path w="1391285" h="1555750">
                <a:moveTo>
                  <a:pt x="0" y="403003"/>
                </a:moveTo>
                <a:lnTo>
                  <a:pt x="690228" y="0"/>
                </a:lnTo>
                <a:lnTo>
                  <a:pt x="1390744" y="404445"/>
                </a:lnTo>
                <a:lnTo>
                  <a:pt x="1386849" y="1203697"/>
                </a:lnTo>
                <a:lnTo>
                  <a:pt x="784675" y="155527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3653" y="5705724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58" y="1152275"/>
                </a:moveTo>
                <a:lnTo>
                  <a:pt x="0" y="799243"/>
                </a:lnTo>
                <a:lnTo>
                  <a:pt x="388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32703" y="27500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24" y="0"/>
                </a:moveTo>
                <a:lnTo>
                  <a:pt x="3883" y="403006"/>
                </a:lnTo>
                <a:lnTo>
                  <a:pt x="0" y="1202240"/>
                </a:lnTo>
                <a:lnTo>
                  <a:pt x="700503" y="1606683"/>
                </a:lnTo>
                <a:lnTo>
                  <a:pt x="1390732" y="1203691"/>
                </a:lnTo>
                <a:lnTo>
                  <a:pt x="1394627" y="404439"/>
                </a:lnTo>
                <a:lnTo>
                  <a:pt x="694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03" y="27500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3" y="403006"/>
                </a:moveTo>
                <a:lnTo>
                  <a:pt x="694124" y="0"/>
                </a:lnTo>
                <a:lnTo>
                  <a:pt x="1394627" y="404439"/>
                </a:lnTo>
                <a:lnTo>
                  <a:pt x="1390732" y="1203691"/>
                </a:lnTo>
                <a:lnTo>
                  <a:pt x="700503" y="1606683"/>
                </a:lnTo>
                <a:lnTo>
                  <a:pt x="0" y="1202240"/>
                </a:lnTo>
                <a:lnTo>
                  <a:pt x="3883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9278" y="14546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1" y="0"/>
                </a:moveTo>
                <a:lnTo>
                  <a:pt x="3883" y="403006"/>
                </a:lnTo>
                <a:lnTo>
                  <a:pt x="0" y="1202253"/>
                </a:lnTo>
                <a:lnTo>
                  <a:pt x="700503" y="1606692"/>
                </a:lnTo>
                <a:lnTo>
                  <a:pt x="1390732" y="1203685"/>
                </a:lnTo>
                <a:lnTo>
                  <a:pt x="1394627" y="404439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8" y="14546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3" y="403006"/>
                </a:moveTo>
                <a:lnTo>
                  <a:pt x="694111" y="0"/>
                </a:lnTo>
                <a:lnTo>
                  <a:pt x="1394627" y="404439"/>
                </a:lnTo>
                <a:lnTo>
                  <a:pt x="1390732" y="1203685"/>
                </a:lnTo>
                <a:lnTo>
                  <a:pt x="700503" y="1606692"/>
                </a:lnTo>
                <a:lnTo>
                  <a:pt x="0" y="1202253"/>
                </a:lnTo>
                <a:lnTo>
                  <a:pt x="3883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41" y="403589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21" y="0"/>
                </a:moveTo>
                <a:lnTo>
                  <a:pt x="3901" y="403003"/>
                </a:lnTo>
                <a:lnTo>
                  <a:pt x="0" y="1202246"/>
                </a:lnTo>
                <a:lnTo>
                  <a:pt x="700521" y="1606689"/>
                </a:lnTo>
                <a:lnTo>
                  <a:pt x="1390741" y="1203697"/>
                </a:lnTo>
                <a:lnTo>
                  <a:pt x="1394642" y="404445"/>
                </a:lnTo>
                <a:lnTo>
                  <a:pt x="694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41" y="403589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01" y="403003"/>
                </a:moveTo>
                <a:lnTo>
                  <a:pt x="694121" y="0"/>
                </a:lnTo>
                <a:lnTo>
                  <a:pt x="1394642" y="404445"/>
                </a:lnTo>
                <a:lnTo>
                  <a:pt x="1390741" y="1203697"/>
                </a:lnTo>
                <a:lnTo>
                  <a:pt x="700521" y="1606689"/>
                </a:lnTo>
                <a:lnTo>
                  <a:pt x="0" y="1202246"/>
                </a:lnTo>
                <a:lnTo>
                  <a:pt x="3901" y="40300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2491" y="5312246"/>
            <a:ext cx="1395095" cy="1546225"/>
          </a:xfrm>
          <a:custGeom>
            <a:avLst/>
            <a:gdLst/>
            <a:ahLst/>
            <a:cxnLst/>
            <a:rect l="l" t="t" r="r" b="b"/>
            <a:pathLst>
              <a:path w="1395095" h="1546225">
                <a:moveTo>
                  <a:pt x="694121" y="0"/>
                </a:moveTo>
                <a:lnTo>
                  <a:pt x="3901" y="403003"/>
                </a:lnTo>
                <a:lnTo>
                  <a:pt x="0" y="1202246"/>
                </a:lnTo>
                <a:lnTo>
                  <a:pt x="594976" y="1545753"/>
                </a:lnTo>
                <a:lnTo>
                  <a:pt x="804889" y="1545753"/>
                </a:lnTo>
                <a:lnTo>
                  <a:pt x="1390741" y="1203697"/>
                </a:lnTo>
                <a:lnTo>
                  <a:pt x="1394642" y="404445"/>
                </a:lnTo>
                <a:lnTo>
                  <a:pt x="694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6393" y="5312246"/>
            <a:ext cx="1391285" cy="1546225"/>
          </a:xfrm>
          <a:custGeom>
            <a:avLst/>
            <a:gdLst/>
            <a:ahLst/>
            <a:cxnLst/>
            <a:rect l="l" t="t" r="r" b="b"/>
            <a:pathLst>
              <a:path w="1391284" h="1546225">
                <a:moveTo>
                  <a:pt x="0" y="403003"/>
                </a:moveTo>
                <a:lnTo>
                  <a:pt x="690219" y="0"/>
                </a:lnTo>
                <a:lnTo>
                  <a:pt x="1390741" y="404445"/>
                </a:lnTo>
                <a:lnTo>
                  <a:pt x="1386839" y="1203697"/>
                </a:lnTo>
                <a:lnTo>
                  <a:pt x="800988" y="15457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491" y="5715249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6" y="1142750"/>
                </a:moveTo>
                <a:lnTo>
                  <a:pt x="0" y="799243"/>
                </a:lnTo>
                <a:lnTo>
                  <a:pt x="39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491" y="275953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21" y="0"/>
                </a:moveTo>
                <a:lnTo>
                  <a:pt x="3901" y="403006"/>
                </a:lnTo>
                <a:lnTo>
                  <a:pt x="0" y="1202256"/>
                </a:lnTo>
                <a:lnTo>
                  <a:pt x="700521" y="1606698"/>
                </a:lnTo>
                <a:lnTo>
                  <a:pt x="1390771" y="1203706"/>
                </a:lnTo>
                <a:lnTo>
                  <a:pt x="1394642" y="404439"/>
                </a:lnTo>
                <a:lnTo>
                  <a:pt x="694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52491" y="275953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01" y="403006"/>
                </a:moveTo>
                <a:lnTo>
                  <a:pt x="694121" y="0"/>
                </a:lnTo>
                <a:lnTo>
                  <a:pt x="1394642" y="404439"/>
                </a:lnTo>
                <a:lnTo>
                  <a:pt x="1390771" y="1203706"/>
                </a:lnTo>
                <a:lnTo>
                  <a:pt x="700521" y="1606698"/>
                </a:lnTo>
                <a:lnTo>
                  <a:pt x="0" y="1202256"/>
                </a:lnTo>
                <a:lnTo>
                  <a:pt x="3901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5931" y="4035896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121" y="0"/>
                </a:moveTo>
                <a:lnTo>
                  <a:pt x="3870" y="403003"/>
                </a:lnTo>
                <a:lnTo>
                  <a:pt x="0" y="1202246"/>
                </a:lnTo>
                <a:lnTo>
                  <a:pt x="700491" y="1606689"/>
                </a:lnTo>
                <a:lnTo>
                  <a:pt x="758068" y="1575550"/>
                </a:lnTo>
                <a:lnTo>
                  <a:pt x="758068" y="41486"/>
                </a:lnTo>
                <a:lnTo>
                  <a:pt x="694121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9802" y="4035896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3003"/>
                </a:moveTo>
                <a:lnTo>
                  <a:pt x="690250" y="0"/>
                </a:lnTo>
                <a:lnTo>
                  <a:pt x="754197" y="414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5931" y="443889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8" y="1172546"/>
                </a:moveTo>
                <a:lnTo>
                  <a:pt x="700491" y="1203685"/>
                </a:lnTo>
                <a:lnTo>
                  <a:pt x="0" y="799243"/>
                </a:lnTo>
                <a:lnTo>
                  <a:pt x="38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1" y="1492727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121" y="0"/>
                </a:moveTo>
                <a:lnTo>
                  <a:pt x="3870" y="403006"/>
                </a:lnTo>
                <a:lnTo>
                  <a:pt x="0" y="1202253"/>
                </a:lnTo>
                <a:lnTo>
                  <a:pt x="700491" y="1606692"/>
                </a:lnTo>
                <a:lnTo>
                  <a:pt x="758068" y="1572784"/>
                </a:lnTo>
                <a:lnTo>
                  <a:pt x="758068" y="36339"/>
                </a:lnTo>
                <a:lnTo>
                  <a:pt x="694121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89802" y="1492727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3006"/>
                </a:moveTo>
                <a:lnTo>
                  <a:pt x="690250" y="0"/>
                </a:lnTo>
                <a:lnTo>
                  <a:pt x="754197" y="3633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85931" y="1895734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8" y="1169778"/>
                </a:moveTo>
                <a:lnTo>
                  <a:pt x="700491" y="1203685"/>
                </a:lnTo>
                <a:lnTo>
                  <a:pt x="0" y="799246"/>
                </a:lnTo>
                <a:lnTo>
                  <a:pt x="38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40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29"/>
                </a:moveTo>
                <a:lnTo>
                  <a:pt x="3679088" y="6250329"/>
                </a:lnTo>
                <a:lnTo>
                  <a:pt x="3679088" y="0"/>
                </a:lnTo>
                <a:lnTo>
                  <a:pt x="0" y="0"/>
                </a:lnTo>
                <a:lnTo>
                  <a:pt x="0" y="6250329"/>
                </a:lnTo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61240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29"/>
                </a:moveTo>
                <a:lnTo>
                  <a:pt x="3679088" y="6250329"/>
                </a:lnTo>
                <a:lnTo>
                  <a:pt x="3679088" y="0"/>
                </a:lnTo>
              </a:path>
            </a:pathLst>
          </a:custGeom>
          <a:ln w="15874">
            <a:solidFill>
              <a:srgbClr val="686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61240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29"/>
                </a:lnTo>
              </a:path>
            </a:pathLst>
          </a:custGeom>
          <a:ln w="15874">
            <a:solidFill>
              <a:srgbClr val="686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49083" y="0"/>
            <a:ext cx="3505200" cy="2291715"/>
          </a:xfrm>
          <a:custGeom>
            <a:avLst/>
            <a:gdLst/>
            <a:ahLst/>
            <a:cxnLst/>
            <a:rect l="l" t="t" r="r" b="b"/>
            <a:pathLst>
              <a:path w="3505200" h="2291715">
                <a:moveTo>
                  <a:pt x="0" y="2291364"/>
                </a:moveTo>
                <a:lnTo>
                  <a:pt x="3505199" y="2291364"/>
                </a:lnTo>
                <a:lnTo>
                  <a:pt x="3505199" y="0"/>
                </a:lnTo>
                <a:lnTo>
                  <a:pt x="0" y="0"/>
                </a:lnTo>
                <a:lnTo>
                  <a:pt x="0" y="2291364"/>
                </a:lnTo>
              </a:path>
            </a:pathLst>
          </a:custGeom>
          <a:solidFill>
            <a:srgbClr val="60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82" y="6088284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6"/>
                </a:moveTo>
                <a:lnTo>
                  <a:pt x="3505199" y="81736"/>
                </a:lnTo>
                <a:lnTo>
                  <a:pt x="3505199" y="0"/>
                </a:lnTo>
                <a:lnTo>
                  <a:pt x="0" y="0"/>
                </a:lnTo>
                <a:lnTo>
                  <a:pt x="0" y="81736"/>
                </a:lnTo>
                <a:close/>
              </a:path>
            </a:pathLst>
          </a:custGeom>
          <a:solidFill>
            <a:srgbClr val="F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812110" y="3329428"/>
            <a:ext cx="217297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F0AD00"/>
                </a:solidFill>
                <a:latin typeface="Century Gothic"/>
                <a:cs typeface="Century Gothic"/>
              </a:rPr>
              <a:t>Reptile</a:t>
            </a:r>
            <a:r>
              <a:rPr sz="3600" b="1" spc="-20" dirty="0">
                <a:solidFill>
                  <a:srgbClr val="F0AD00"/>
                </a:solidFill>
                <a:latin typeface="Century Gothic"/>
                <a:cs typeface="Century Gothic"/>
              </a:rPr>
              <a:t>s</a:t>
            </a:r>
            <a:r>
              <a:rPr sz="3600" b="1" spc="10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0AD00"/>
                </a:solidFill>
                <a:latin typeface="Century Gothic"/>
                <a:cs typeface="Century Gothic"/>
              </a:rPr>
              <a:t>&amp;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12110" y="3878069"/>
            <a:ext cx="1370965" cy="1195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F0AD00"/>
                </a:solidFill>
                <a:latin typeface="Century Gothic"/>
                <a:cs typeface="Century Gothic"/>
              </a:rPr>
              <a:t>Birds</a:t>
            </a:r>
            <a:endParaRPr sz="3600">
              <a:latin typeface="Century Gothic"/>
              <a:cs typeface="Century Gothic"/>
            </a:endParaRPr>
          </a:p>
          <a:p>
            <a:pPr marL="12700" marR="5080">
              <a:lnSpc>
                <a:spcPct val="120000"/>
              </a:lnSpc>
              <a:spcBef>
                <a:spcPts val="395"/>
              </a:spcBef>
            </a:pPr>
            <a:r>
              <a:rPr sz="1800" spc="-20" dirty="0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sz="1800" spc="-25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spc="-2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1800" spc="2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-25" dirty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sz="1800" spc="-2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1800" spc="-15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-15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s.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2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-15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1800" spc="-20" dirty="0">
                <a:solidFill>
                  <a:srgbClr val="404040"/>
                </a:solidFill>
                <a:latin typeface="Century Gothic"/>
                <a:cs typeface="Century Gothic"/>
              </a:rPr>
              <a:t>ht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pc="-20" dirty="0"/>
              <a:t>F</a:t>
            </a:r>
            <a:r>
              <a:rPr spc="-10" dirty="0"/>
              <a:t>r</a:t>
            </a:r>
            <a:r>
              <a:rPr spc="-35" dirty="0"/>
              <a:t>og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9736" y="2407797"/>
            <a:ext cx="2969260" cy="220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15240" indent="-274320">
              <a:lnSpc>
                <a:spcPct val="100000"/>
              </a:lnSpc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Ha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to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ut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od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es</a:t>
            </a:r>
            <a:r>
              <a:rPr sz="240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rotr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ng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Fr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lot</a:t>
            </a:r>
            <a:r>
              <a:rPr sz="2400" spc="-1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of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w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rk</a:t>
            </a:r>
            <a:r>
              <a:rPr sz="24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to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feed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as</a:t>
            </a:r>
            <a:r>
              <a:rPr sz="240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1143000"/>
            <a:ext cx="3353866" cy="2381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0230" y="3942871"/>
            <a:ext cx="3000374" cy="2247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pc="-20" dirty="0"/>
              <a:t>T</a:t>
            </a:r>
            <a:r>
              <a:rPr spc="-35" dirty="0"/>
              <a:t>o</a:t>
            </a:r>
            <a:r>
              <a:rPr spc="-30" dirty="0"/>
              <a:t>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9736" y="2407797"/>
            <a:ext cx="2980690" cy="330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3340" indent="-274320">
              <a:lnSpc>
                <a:spcPct val="100000"/>
              </a:lnSpc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,</a:t>
            </a:r>
            <a:r>
              <a:rPr sz="24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le</a:t>
            </a:r>
            <a:r>
              <a:rPr sz="2400" spc="5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ther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,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5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m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k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n.</a:t>
            </a:r>
            <a:endParaRPr sz="2400">
              <a:latin typeface="Century Gothic"/>
              <a:cs typeface="Century Gothic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30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spc="2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to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as</a:t>
            </a:r>
            <a:r>
              <a:rPr sz="240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7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be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f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f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5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2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ause</a:t>
            </a:r>
            <a:r>
              <a:rPr sz="240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they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qu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fferent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tem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tu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es</a:t>
            </a:r>
            <a:r>
              <a:rPr sz="2400" spc="7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h</a:t>
            </a:r>
            <a:r>
              <a:rPr sz="2400" spc="5" dirty="0">
                <a:solidFill>
                  <a:srgbClr val="5A6378"/>
                </a:solidFill>
                <a:latin typeface="Century Gothic"/>
                <a:cs typeface="Century Gothic"/>
              </a:rPr>
              <a:t>um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'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3487" y="1066803"/>
            <a:ext cx="3517208" cy="2306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11877" y="3636002"/>
            <a:ext cx="3389314" cy="2666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92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599" y="6857999"/>
                </a:lnTo>
                <a:lnTo>
                  <a:pt x="2285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192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1102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93"/>
                </a:moveTo>
                <a:lnTo>
                  <a:pt x="1482102" y="333493"/>
                </a:lnTo>
                <a:lnTo>
                  <a:pt x="1482102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1102" y="6519135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4"/>
                </a:moveTo>
                <a:lnTo>
                  <a:pt x="1482102" y="338864"/>
                </a:lnTo>
                <a:lnTo>
                  <a:pt x="1482102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50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93"/>
                </a:moveTo>
                <a:lnTo>
                  <a:pt x="228599" y="333493"/>
                </a:lnTo>
                <a:lnTo>
                  <a:pt x="228599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502" y="6519135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4"/>
                </a:moveTo>
                <a:lnTo>
                  <a:pt x="228599" y="338864"/>
                </a:lnTo>
                <a:lnTo>
                  <a:pt x="228599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10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93"/>
                </a:moveTo>
                <a:lnTo>
                  <a:pt x="761999" y="333493"/>
                </a:lnTo>
                <a:lnTo>
                  <a:pt x="761999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9102" y="6519135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4"/>
                </a:moveTo>
                <a:lnTo>
                  <a:pt x="761999" y="338864"/>
                </a:lnTo>
                <a:lnTo>
                  <a:pt x="761999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002" y="6519135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4"/>
                </a:moveTo>
                <a:lnTo>
                  <a:pt x="1523999" y="338864"/>
                </a:lnTo>
                <a:lnTo>
                  <a:pt x="1523999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2989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1010" y="6857999"/>
                </a:lnTo>
                <a:lnTo>
                  <a:pt x="1510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002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7999"/>
                </a:moveTo>
                <a:lnTo>
                  <a:pt x="761987" y="6857999"/>
                </a:lnTo>
                <a:lnTo>
                  <a:pt x="7619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789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93"/>
                </a:moveTo>
                <a:lnTo>
                  <a:pt x="597450" y="333493"/>
                </a:lnTo>
                <a:lnTo>
                  <a:pt x="597450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789" y="6519135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4"/>
                </a:moveTo>
                <a:lnTo>
                  <a:pt x="2743199" y="338864"/>
                </a:lnTo>
                <a:lnTo>
                  <a:pt x="2743199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3205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93"/>
                </a:moveTo>
                <a:lnTo>
                  <a:pt x="228596" y="333493"/>
                </a:lnTo>
                <a:lnTo>
                  <a:pt x="228596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3205" y="6519135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4"/>
                </a:moveTo>
                <a:lnTo>
                  <a:pt x="228596" y="338864"/>
                </a:lnTo>
                <a:lnTo>
                  <a:pt x="228596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180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93"/>
                </a:moveTo>
                <a:lnTo>
                  <a:pt x="761987" y="333493"/>
                </a:lnTo>
                <a:lnTo>
                  <a:pt x="761987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1802" y="6519135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4"/>
                </a:moveTo>
                <a:lnTo>
                  <a:pt x="761987" y="338864"/>
                </a:lnTo>
                <a:lnTo>
                  <a:pt x="761987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734" y="5068655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57"/>
                </a:moveTo>
                <a:lnTo>
                  <a:pt x="74095" y="1087206"/>
                </a:lnTo>
                <a:lnTo>
                  <a:pt x="148336" y="1091623"/>
                </a:lnTo>
                <a:lnTo>
                  <a:pt x="222866" y="1095978"/>
                </a:lnTo>
                <a:lnTo>
                  <a:pt x="297830" y="1100239"/>
                </a:lnTo>
                <a:lnTo>
                  <a:pt x="373373" y="1104376"/>
                </a:lnTo>
                <a:lnTo>
                  <a:pt x="449640" y="1108356"/>
                </a:lnTo>
                <a:lnTo>
                  <a:pt x="526776" y="1112150"/>
                </a:lnTo>
                <a:lnTo>
                  <a:pt x="604924" y="1115725"/>
                </a:lnTo>
                <a:lnTo>
                  <a:pt x="684230" y="1119051"/>
                </a:lnTo>
                <a:lnTo>
                  <a:pt x="764839" y="1122096"/>
                </a:lnTo>
                <a:lnTo>
                  <a:pt x="846895" y="1124829"/>
                </a:lnTo>
                <a:lnTo>
                  <a:pt x="930544" y="1127220"/>
                </a:lnTo>
                <a:lnTo>
                  <a:pt x="1015929" y="1129236"/>
                </a:lnTo>
                <a:lnTo>
                  <a:pt x="1103195" y="1130848"/>
                </a:lnTo>
                <a:lnTo>
                  <a:pt x="1192488" y="1132023"/>
                </a:lnTo>
                <a:lnTo>
                  <a:pt x="1283952" y="1132731"/>
                </a:lnTo>
                <a:lnTo>
                  <a:pt x="1377731" y="1132939"/>
                </a:lnTo>
                <a:lnTo>
                  <a:pt x="1473971" y="1132619"/>
                </a:lnTo>
                <a:lnTo>
                  <a:pt x="1572816" y="1131737"/>
                </a:lnTo>
                <a:lnTo>
                  <a:pt x="1674411" y="1130263"/>
                </a:lnTo>
                <a:lnTo>
                  <a:pt x="1778591" y="1128456"/>
                </a:lnTo>
                <a:lnTo>
                  <a:pt x="1885055" y="1126562"/>
                </a:lnTo>
                <a:lnTo>
                  <a:pt x="1993739" y="1124522"/>
                </a:lnTo>
                <a:lnTo>
                  <a:pt x="2104581" y="1122279"/>
                </a:lnTo>
                <a:lnTo>
                  <a:pt x="2217520" y="1119775"/>
                </a:lnTo>
                <a:lnTo>
                  <a:pt x="2332492" y="1116952"/>
                </a:lnTo>
                <a:lnTo>
                  <a:pt x="2449435" y="1113753"/>
                </a:lnTo>
                <a:lnTo>
                  <a:pt x="2568287" y="1110118"/>
                </a:lnTo>
                <a:lnTo>
                  <a:pt x="2688986" y="1105991"/>
                </a:lnTo>
                <a:lnTo>
                  <a:pt x="2811470" y="1101313"/>
                </a:lnTo>
                <a:lnTo>
                  <a:pt x="2935675" y="1096027"/>
                </a:lnTo>
                <a:lnTo>
                  <a:pt x="3061540" y="1090074"/>
                </a:lnTo>
                <a:lnTo>
                  <a:pt x="3189002" y="1083397"/>
                </a:lnTo>
                <a:lnTo>
                  <a:pt x="3317999" y="1075937"/>
                </a:lnTo>
                <a:lnTo>
                  <a:pt x="3448468" y="1067637"/>
                </a:lnTo>
                <a:lnTo>
                  <a:pt x="3580348" y="1058440"/>
                </a:lnTo>
                <a:lnTo>
                  <a:pt x="3713576" y="1048286"/>
                </a:lnTo>
                <a:lnTo>
                  <a:pt x="3848089" y="1037118"/>
                </a:lnTo>
                <a:lnTo>
                  <a:pt x="3983826" y="1024879"/>
                </a:lnTo>
                <a:lnTo>
                  <a:pt x="4120724" y="1011510"/>
                </a:lnTo>
                <a:lnTo>
                  <a:pt x="4260940" y="996972"/>
                </a:lnTo>
                <a:lnTo>
                  <a:pt x="4406255" y="981304"/>
                </a:lnTo>
                <a:lnTo>
                  <a:pt x="4556035" y="964565"/>
                </a:lnTo>
                <a:lnTo>
                  <a:pt x="4709647" y="946812"/>
                </a:lnTo>
                <a:lnTo>
                  <a:pt x="4866460" y="928102"/>
                </a:lnTo>
                <a:lnTo>
                  <a:pt x="5025842" y="908495"/>
                </a:lnTo>
                <a:lnTo>
                  <a:pt x="5187159" y="888047"/>
                </a:lnTo>
                <a:lnTo>
                  <a:pt x="5349779" y="866817"/>
                </a:lnTo>
                <a:lnTo>
                  <a:pt x="5513070" y="844863"/>
                </a:lnTo>
                <a:lnTo>
                  <a:pt x="5676400" y="822242"/>
                </a:lnTo>
                <a:lnTo>
                  <a:pt x="5839136" y="799013"/>
                </a:lnTo>
                <a:lnTo>
                  <a:pt x="6000645" y="775233"/>
                </a:lnTo>
                <a:lnTo>
                  <a:pt x="6160296" y="750961"/>
                </a:lnTo>
                <a:lnTo>
                  <a:pt x="6317455" y="726253"/>
                </a:lnTo>
                <a:lnTo>
                  <a:pt x="6471492" y="701169"/>
                </a:lnTo>
                <a:lnTo>
                  <a:pt x="6621772" y="675765"/>
                </a:lnTo>
                <a:lnTo>
                  <a:pt x="6767664" y="650101"/>
                </a:lnTo>
                <a:lnTo>
                  <a:pt x="6908535" y="624233"/>
                </a:lnTo>
                <a:lnTo>
                  <a:pt x="7043753" y="598220"/>
                </a:lnTo>
                <a:lnTo>
                  <a:pt x="7172686" y="572119"/>
                </a:lnTo>
                <a:lnTo>
                  <a:pt x="7298339" y="545251"/>
                </a:lnTo>
                <a:lnTo>
                  <a:pt x="7423840" y="517008"/>
                </a:lnTo>
                <a:lnTo>
                  <a:pt x="7548738" y="487560"/>
                </a:lnTo>
                <a:lnTo>
                  <a:pt x="7672585" y="457075"/>
                </a:lnTo>
                <a:lnTo>
                  <a:pt x="7794930" y="425723"/>
                </a:lnTo>
                <a:lnTo>
                  <a:pt x="7915324" y="393674"/>
                </a:lnTo>
                <a:lnTo>
                  <a:pt x="8033316" y="361096"/>
                </a:lnTo>
                <a:lnTo>
                  <a:pt x="8148457" y="328159"/>
                </a:lnTo>
                <a:lnTo>
                  <a:pt x="8260297" y="295031"/>
                </a:lnTo>
                <a:lnTo>
                  <a:pt x="8368386" y="261883"/>
                </a:lnTo>
                <a:lnTo>
                  <a:pt x="8472274" y="228883"/>
                </a:lnTo>
                <a:lnTo>
                  <a:pt x="8571512" y="196201"/>
                </a:lnTo>
                <a:lnTo>
                  <a:pt x="8665649" y="164005"/>
                </a:lnTo>
                <a:lnTo>
                  <a:pt x="8754236" y="132466"/>
                </a:lnTo>
                <a:lnTo>
                  <a:pt x="8836822" y="101752"/>
                </a:lnTo>
                <a:lnTo>
                  <a:pt x="8912959" y="72032"/>
                </a:lnTo>
                <a:lnTo>
                  <a:pt x="8982196" y="43477"/>
                </a:lnTo>
                <a:lnTo>
                  <a:pt x="9044084" y="16254"/>
                </a:lnTo>
                <a:lnTo>
                  <a:pt x="9078265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734" y="3486889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57"/>
                </a:moveTo>
                <a:lnTo>
                  <a:pt x="39515" y="850427"/>
                </a:lnTo>
                <a:lnTo>
                  <a:pt x="79222" y="829498"/>
                </a:lnTo>
                <a:lnTo>
                  <a:pt x="119313" y="808575"/>
                </a:lnTo>
                <a:lnTo>
                  <a:pt x="159978" y="787658"/>
                </a:lnTo>
                <a:lnTo>
                  <a:pt x="201409" y="766750"/>
                </a:lnTo>
                <a:lnTo>
                  <a:pt x="243798" y="745853"/>
                </a:lnTo>
                <a:lnTo>
                  <a:pt x="287335" y="724970"/>
                </a:lnTo>
                <a:lnTo>
                  <a:pt x="332214" y="704102"/>
                </a:lnTo>
                <a:lnTo>
                  <a:pt x="378624" y="683253"/>
                </a:lnTo>
                <a:lnTo>
                  <a:pt x="426758" y="662423"/>
                </a:lnTo>
                <a:lnTo>
                  <a:pt x="476808" y="641616"/>
                </a:lnTo>
                <a:lnTo>
                  <a:pt x="528963" y="620833"/>
                </a:lnTo>
                <a:lnTo>
                  <a:pt x="583417" y="600078"/>
                </a:lnTo>
                <a:lnTo>
                  <a:pt x="640360" y="579351"/>
                </a:lnTo>
                <a:lnTo>
                  <a:pt x="699984" y="558655"/>
                </a:lnTo>
                <a:lnTo>
                  <a:pt x="762481" y="537993"/>
                </a:lnTo>
                <a:lnTo>
                  <a:pt x="828042" y="517366"/>
                </a:lnTo>
                <a:lnTo>
                  <a:pt x="896858" y="496778"/>
                </a:lnTo>
                <a:lnTo>
                  <a:pt x="969122" y="476229"/>
                </a:lnTo>
                <a:lnTo>
                  <a:pt x="1045023" y="455723"/>
                </a:lnTo>
                <a:lnTo>
                  <a:pt x="1124421" y="434786"/>
                </a:lnTo>
                <a:lnTo>
                  <a:pt x="1206978" y="413047"/>
                </a:lnTo>
                <a:lnTo>
                  <a:pt x="1292587" y="390652"/>
                </a:lnTo>
                <a:lnTo>
                  <a:pt x="1381141" y="367748"/>
                </a:lnTo>
                <a:lnTo>
                  <a:pt x="1472533" y="344481"/>
                </a:lnTo>
                <a:lnTo>
                  <a:pt x="1566657" y="321000"/>
                </a:lnTo>
                <a:lnTo>
                  <a:pt x="1663404" y="297451"/>
                </a:lnTo>
                <a:lnTo>
                  <a:pt x="1762670" y="273980"/>
                </a:lnTo>
                <a:lnTo>
                  <a:pt x="1864346" y="250736"/>
                </a:lnTo>
                <a:lnTo>
                  <a:pt x="1968326" y="227863"/>
                </a:lnTo>
                <a:lnTo>
                  <a:pt x="2074503" y="205511"/>
                </a:lnTo>
                <a:lnTo>
                  <a:pt x="2182769" y="183825"/>
                </a:lnTo>
                <a:lnTo>
                  <a:pt x="2293019" y="162952"/>
                </a:lnTo>
                <a:lnTo>
                  <a:pt x="2405145" y="143040"/>
                </a:lnTo>
                <a:lnTo>
                  <a:pt x="2519041" y="124234"/>
                </a:lnTo>
                <a:lnTo>
                  <a:pt x="2634599" y="106684"/>
                </a:lnTo>
                <a:lnTo>
                  <a:pt x="2751712" y="90534"/>
                </a:lnTo>
                <a:lnTo>
                  <a:pt x="2870274" y="75932"/>
                </a:lnTo>
                <a:lnTo>
                  <a:pt x="2990178" y="63025"/>
                </a:lnTo>
                <a:lnTo>
                  <a:pt x="3111317" y="51960"/>
                </a:lnTo>
                <a:lnTo>
                  <a:pt x="3234329" y="42342"/>
                </a:lnTo>
                <a:lnTo>
                  <a:pt x="3359837" y="33682"/>
                </a:lnTo>
                <a:lnTo>
                  <a:pt x="3487725" y="25991"/>
                </a:lnTo>
                <a:lnTo>
                  <a:pt x="3617878" y="19276"/>
                </a:lnTo>
                <a:lnTo>
                  <a:pt x="3750181" y="13547"/>
                </a:lnTo>
                <a:lnTo>
                  <a:pt x="3884516" y="8812"/>
                </a:lnTo>
                <a:lnTo>
                  <a:pt x="4020769" y="5082"/>
                </a:lnTo>
                <a:lnTo>
                  <a:pt x="4158824" y="2363"/>
                </a:lnTo>
                <a:lnTo>
                  <a:pt x="4298565" y="666"/>
                </a:lnTo>
                <a:lnTo>
                  <a:pt x="4439876" y="0"/>
                </a:lnTo>
                <a:lnTo>
                  <a:pt x="4582642" y="372"/>
                </a:lnTo>
                <a:lnTo>
                  <a:pt x="4726746" y="1793"/>
                </a:lnTo>
                <a:lnTo>
                  <a:pt x="4872074" y="4270"/>
                </a:lnTo>
                <a:lnTo>
                  <a:pt x="5018509" y="7814"/>
                </a:lnTo>
                <a:lnTo>
                  <a:pt x="5165936" y="12432"/>
                </a:lnTo>
                <a:lnTo>
                  <a:pt x="5314238" y="18135"/>
                </a:lnTo>
                <a:lnTo>
                  <a:pt x="5463301" y="24930"/>
                </a:lnTo>
                <a:lnTo>
                  <a:pt x="5613008" y="32826"/>
                </a:lnTo>
                <a:lnTo>
                  <a:pt x="5763244" y="41834"/>
                </a:lnTo>
                <a:lnTo>
                  <a:pt x="5913892" y="51960"/>
                </a:lnTo>
                <a:lnTo>
                  <a:pt x="6069521" y="64199"/>
                </a:lnTo>
                <a:lnTo>
                  <a:pt x="6233863" y="79323"/>
                </a:lnTo>
                <a:lnTo>
                  <a:pt x="6405571" y="97012"/>
                </a:lnTo>
                <a:lnTo>
                  <a:pt x="6583295" y="116946"/>
                </a:lnTo>
                <a:lnTo>
                  <a:pt x="6765686" y="138803"/>
                </a:lnTo>
                <a:lnTo>
                  <a:pt x="6951394" y="162262"/>
                </a:lnTo>
                <a:lnTo>
                  <a:pt x="7139070" y="187004"/>
                </a:lnTo>
                <a:lnTo>
                  <a:pt x="7327365" y="212708"/>
                </a:lnTo>
                <a:lnTo>
                  <a:pt x="7514929" y="239053"/>
                </a:lnTo>
                <a:lnTo>
                  <a:pt x="7700413" y="265719"/>
                </a:lnTo>
                <a:lnTo>
                  <a:pt x="7882468" y="292385"/>
                </a:lnTo>
                <a:lnTo>
                  <a:pt x="8059744" y="318730"/>
                </a:lnTo>
                <a:lnTo>
                  <a:pt x="8230893" y="344434"/>
                </a:lnTo>
                <a:lnTo>
                  <a:pt x="8394564" y="369176"/>
                </a:lnTo>
                <a:lnTo>
                  <a:pt x="8549409" y="392635"/>
                </a:lnTo>
                <a:lnTo>
                  <a:pt x="8694078" y="414492"/>
                </a:lnTo>
                <a:lnTo>
                  <a:pt x="8827222" y="434425"/>
                </a:lnTo>
                <a:lnTo>
                  <a:pt x="8947492" y="452113"/>
                </a:lnTo>
                <a:lnTo>
                  <a:pt x="9053537" y="467237"/>
                </a:lnTo>
                <a:lnTo>
                  <a:pt x="9078265" y="470582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852" y="5640775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3"/>
                </a:lnTo>
                <a:lnTo>
                  <a:pt x="330718" y="150225"/>
                </a:lnTo>
                <a:lnTo>
                  <a:pt x="495504" y="224787"/>
                </a:lnTo>
                <a:lnTo>
                  <a:pt x="659602" y="298688"/>
                </a:lnTo>
                <a:lnTo>
                  <a:pt x="822782" y="371707"/>
                </a:lnTo>
                <a:lnTo>
                  <a:pt x="984816" y="443624"/>
                </a:lnTo>
                <a:lnTo>
                  <a:pt x="1145474" y="514219"/>
                </a:lnTo>
                <a:lnTo>
                  <a:pt x="1304527" y="583270"/>
                </a:lnTo>
                <a:lnTo>
                  <a:pt x="1461745" y="650558"/>
                </a:lnTo>
                <a:lnTo>
                  <a:pt x="1616898" y="715863"/>
                </a:lnTo>
                <a:lnTo>
                  <a:pt x="1769759" y="778963"/>
                </a:lnTo>
                <a:lnTo>
                  <a:pt x="1920096" y="839638"/>
                </a:lnTo>
                <a:lnTo>
                  <a:pt x="2067681" y="897668"/>
                </a:lnTo>
                <a:lnTo>
                  <a:pt x="2212285" y="952832"/>
                </a:lnTo>
                <a:lnTo>
                  <a:pt x="2353677" y="1004911"/>
                </a:lnTo>
                <a:lnTo>
                  <a:pt x="2491630" y="1053682"/>
                </a:lnTo>
                <a:lnTo>
                  <a:pt x="2625913" y="1098927"/>
                </a:lnTo>
                <a:lnTo>
                  <a:pt x="2756296" y="1140424"/>
                </a:lnTo>
                <a:lnTo>
                  <a:pt x="2882552" y="1177954"/>
                </a:lnTo>
                <a:lnTo>
                  <a:pt x="3004450" y="1211295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734" y="5284518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29" y="14998"/>
                </a:lnTo>
                <a:lnTo>
                  <a:pt x="86043" y="30030"/>
                </a:lnTo>
                <a:lnTo>
                  <a:pt x="129527" y="45128"/>
                </a:lnTo>
                <a:lnTo>
                  <a:pt x="173566" y="60326"/>
                </a:lnTo>
                <a:lnTo>
                  <a:pt x="218344" y="75658"/>
                </a:lnTo>
                <a:lnTo>
                  <a:pt x="264046" y="91157"/>
                </a:lnTo>
                <a:lnTo>
                  <a:pt x="310857" y="106856"/>
                </a:lnTo>
                <a:lnTo>
                  <a:pt x="358961" y="122789"/>
                </a:lnTo>
                <a:lnTo>
                  <a:pt x="408545" y="138990"/>
                </a:lnTo>
                <a:lnTo>
                  <a:pt x="459792" y="155491"/>
                </a:lnTo>
                <a:lnTo>
                  <a:pt x="512886" y="172325"/>
                </a:lnTo>
                <a:lnTo>
                  <a:pt x="568014" y="189528"/>
                </a:lnTo>
                <a:lnTo>
                  <a:pt x="625360" y="207131"/>
                </a:lnTo>
                <a:lnTo>
                  <a:pt x="685108" y="225169"/>
                </a:lnTo>
                <a:lnTo>
                  <a:pt x="747443" y="243674"/>
                </a:lnTo>
                <a:lnTo>
                  <a:pt x="812551" y="262681"/>
                </a:lnTo>
                <a:lnTo>
                  <a:pt x="880615" y="282222"/>
                </a:lnTo>
                <a:lnTo>
                  <a:pt x="951821" y="302331"/>
                </a:lnTo>
                <a:lnTo>
                  <a:pt x="1026354" y="323041"/>
                </a:lnTo>
                <a:lnTo>
                  <a:pt x="1104398" y="344387"/>
                </a:lnTo>
                <a:lnTo>
                  <a:pt x="1186197" y="366620"/>
                </a:lnTo>
                <a:lnTo>
                  <a:pt x="1271722" y="389905"/>
                </a:lnTo>
                <a:lnTo>
                  <a:pt x="1360750" y="414133"/>
                </a:lnTo>
                <a:lnTo>
                  <a:pt x="1453058" y="439199"/>
                </a:lnTo>
                <a:lnTo>
                  <a:pt x="1548423" y="464995"/>
                </a:lnTo>
                <a:lnTo>
                  <a:pt x="1646624" y="491414"/>
                </a:lnTo>
                <a:lnTo>
                  <a:pt x="1747437" y="518350"/>
                </a:lnTo>
                <a:lnTo>
                  <a:pt x="1850641" y="545696"/>
                </a:lnTo>
                <a:lnTo>
                  <a:pt x="1956011" y="573345"/>
                </a:lnTo>
                <a:lnTo>
                  <a:pt x="2063325" y="601190"/>
                </a:lnTo>
                <a:lnTo>
                  <a:pt x="2172362" y="629124"/>
                </a:lnTo>
                <a:lnTo>
                  <a:pt x="2282898" y="657040"/>
                </a:lnTo>
                <a:lnTo>
                  <a:pt x="2394710" y="684831"/>
                </a:lnTo>
                <a:lnTo>
                  <a:pt x="2507576" y="712391"/>
                </a:lnTo>
                <a:lnTo>
                  <a:pt x="2621274" y="739613"/>
                </a:lnTo>
                <a:lnTo>
                  <a:pt x="2735579" y="766389"/>
                </a:lnTo>
                <a:lnTo>
                  <a:pt x="2850271" y="792614"/>
                </a:lnTo>
                <a:lnTo>
                  <a:pt x="2965127" y="818179"/>
                </a:lnTo>
                <a:lnTo>
                  <a:pt x="3079922" y="842979"/>
                </a:lnTo>
                <a:lnTo>
                  <a:pt x="3194436" y="866906"/>
                </a:lnTo>
                <a:lnTo>
                  <a:pt x="3310199" y="890395"/>
                </a:lnTo>
                <a:lnTo>
                  <a:pt x="3428684" y="913921"/>
                </a:lnTo>
                <a:lnTo>
                  <a:pt x="3549582" y="937429"/>
                </a:lnTo>
                <a:lnTo>
                  <a:pt x="3672586" y="960865"/>
                </a:lnTo>
                <a:lnTo>
                  <a:pt x="3797390" y="984176"/>
                </a:lnTo>
                <a:lnTo>
                  <a:pt x="3923686" y="1007310"/>
                </a:lnTo>
                <a:lnTo>
                  <a:pt x="4051167" y="1030211"/>
                </a:lnTo>
                <a:lnTo>
                  <a:pt x="4179525" y="1052828"/>
                </a:lnTo>
                <a:lnTo>
                  <a:pt x="4308452" y="1075106"/>
                </a:lnTo>
                <a:lnTo>
                  <a:pt x="4437643" y="1096992"/>
                </a:lnTo>
                <a:lnTo>
                  <a:pt x="4566789" y="1118432"/>
                </a:lnTo>
                <a:lnTo>
                  <a:pt x="4695583" y="1139374"/>
                </a:lnTo>
                <a:lnTo>
                  <a:pt x="4823718" y="1159764"/>
                </a:lnTo>
                <a:lnTo>
                  <a:pt x="4950887" y="1179548"/>
                </a:lnTo>
                <a:lnTo>
                  <a:pt x="5076782" y="1198673"/>
                </a:lnTo>
                <a:lnTo>
                  <a:pt x="5201095" y="1217085"/>
                </a:lnTo>
                <a:lnTo>
                  <a:pt x="5323520" y="1234731"/>
                </a:lnTo>
                <a:lnTo>
                  <a:pt x="5443750" y="1251558"/>
                </a:lnTo>
                <a:lnTo>
                  <a:pt x="5561476" y="1267512"/>
                </a:lnTo>
                <a:lnTo>
                  <a:pt x="5676392" y="1282540"/>
                </a:lnTo>
                <a:lnTo>
                  <a:pt x="5790197" y="1296662"/>
                </a:lnTo>
                <a:lnTo>
                  <a:pt x="5904599" y="1309958"/>
                </a:lnTo>
                <a:lnTo>
                  <a:pt x="6019303" y="1322465"/>
                </a:lnTo>
                <a:lnTo>
                  <a:pt x="6134016" y="1334218"/>
                </a:lnTo>
                <a:lnTo>
                  <a:pt x="6248445" y="1345252"/>
                </a:lnTo>
                <a:lnTo>
                  <a:pt x="6362294" y="1355603"/>
                </a:lnTo>
                <a:lnTo>
                  <a:pt x="6475271" y="1365308"/>
                </a:lnTo>
                <a:lnTo>
                  <a:pt x="6587081" y="1374400"/>
                </a:lnTo>
                <a:lnTo>
                  <a:pt x="6697431" y="1382917"/>
                </a:lnTo>
                <a:lnTo>
                  <a:pt x="6806027" y="1390894"/>
                </a:lnTo>
                <a:lnTo>
                  <a:pt x="6912574" y="1398366"/>
                </a:lnTo>
                <a:lnTo>
                  <a:pt x="7016779" y="1405369"/>
                </a:lnTo>
                <a:lnTo>
                  <a:pt x="7118348" y="1411939"/>
                </a:lnTo>
                <a:lnTo>
                  <a:pt x="7216987" y="1418111"/>
                </a:lnTo>
                <a:lnTo>
                  <a:pt x="7312402" y="1423921"/>
                </a:lnTo>
                <a:lnTo>
                  <a:pt x="7404300" y="1429404"/>
                </a:lnTo>
                <a:lnTo>
                  <a:pt x="7492386" y="1434597"/>
                </a:lnTo>
                <a:lnTo>
                  <a:pt x="7576366" y="1439534"/>
                </a:lnTo>
                <a:lnTo>
                  <a:pt x="7655948" y="1444252"/>
                </a:lnTo>
                <a:lnTo>
                  <a:pt x="7730836" y="1448786"/>
                </a:lnTo>
                <a:lnTo>
                  <a:pt x="7800646" y="1452921"/>
                </a:lnTo>
                <a:lnTo>
                  <a:pt x="7865435" y="1456442"/>
                </a:lnTo>
                <a:lnTo>
                  <a:pt x="7925554" y="1459389"/>
                </a:lnTo>
                <a:lnTo>
                  <a:pt x="7981355" y="1461804"/>
                </a:lnTo>
                <a:lnTo>
                  <a:pt x="8033190" y="1463726"/>
                </a:lnTo>
                <a:lnTo>
                  <a:pt x="8081410" y="1465195"/>
                </a:lnTo>
                <a:lnTo>
                  <a:pt x="8126368" y="1466252"/>
                </a:lnTo>
                <a:lnTo>
                  <a:pt x="8168414" y="1466935"/>
                </a:lnTo>
                <a:lnTo>
                  <a:pt x="8207902" y="1467287"/>
                </a:lnTo>
                <a:lnTo>
                  <a:pt x="8245182" y="1467345"/>
                </a:lnTo>
                <a:lnTo>
                  <a:pt x="8280606" y="1467152"/>
                </a:lnTo>
                <a:lnTo>
                  <a:pt x="8347296" y="1466168"/>
                </a:lnTo>
                <a:lnTo>
                  <a:pt x="8410785" y="1464656"/>
                </a:lnTo>
                <a:lnTo>
                  <a:pt x="8473887" y="1462936"/>
                </a:lnTo>
                <a:lnTo>
                  <a:pt x="8506173" y="1462099"/>
                </a:lnTo>
                <a:lnTo>
                  <a:pt x="8539418" y="1461330"/>
                </a:lnTo>
                <a:lnTo>
                  <a:pt x="8573973" y="1460669"/>
                </a:lnTo>
                <a:lnTo>
                  <a:pt x="8608798" y="1459987"/>
                </a:lnTo>
                <a:lnTo>
                  <a:pt x="8675581" y="1458124"/>
                </a:lnTo>
                <a:lnTo>
                  <a:pt x="8738882" y="1455657"/>
                </a:lnTo>
                <a:lnTo>
                  <a:pt x="8799113" y="1452656"/>
                </a:lnTo>
                <a:lnTo>
                  <a:pt x="8856681" y="1449192"/>
                </a:lnTo>
                <a:lnTo>
                  <a:pt x="8911997" y="1445336"/>
                </a:lnTo>
                <a:lnTo>
                  <a:pt x="8965468" y="1441160"/>
                </a:lnTo>
                <a:lnTo>
                  <a:pt x="9017506" y="1436735"/>
                </a:lnTo>
                <a:lnTo>
                  <a:pt x="9068518" y="1432131"/>
                </a:lnTo>
                <a:lnTo>
                  <a:pt x="9078265" y="1431225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15158" y="5137630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28"/>
                </a:moveTo>
                <a:lnTo>
                  <a:pt x="48747" y="1659519"/>
                </a:lnTo>
                <a:lnTo>
                  <a:pt x="97851" y="1604699"/>
                </a:lnTo>
                <a:lnTo>
                  <a:pt x="147667" y="1550057"/>
                </a:lnTo>
                <a:lnTo>
                  <a:pt x="198553" y="1495684"/>
                </a:lnTo>
                <a:lnTo>
                  <a:pt x="250864" y="1441667"/>
                </a:lnTo>
                <a:lnTo>
                  <a:pt x="304956" y="1388095"/>
                </a:lnTo>
                <a:lnTo>
                  <a:pt x="332782" y="1361504"/>
                </a:lnTo>
                <a:lnTo>
                  <a:pt x="361186" y="1335058"/>
                </a:lnTo>
                <a:lnTo>
                  <a:pt x="390215" y="1308767"/>
                </a:lnTo>
                <a:lnTo>
                  <a:pt x="419911" y="1282643"/>
                </a:lnTo>
                <a:lnTo>
                  <a:pt x="450320" y="1256698"/>
                </a:lnTo>
                <a:lnTo>
                  <a:pt x="481486" y="1230942"/>
                </a:lnTo>
                <a:lnTo>
                  <a:pt x="513454" y="1205386"/>
                </a:lnTo>
                <a:lnTo>
                  <a:pt x="546268" y="1180041"/>
                </a:lnTo>
                <a:lnTo>
                  <a:pt x="580142" y="1154711"/>
                </a:lnTo>
                <a:lnTo>
                  <a:pt x="615190" y="1129226"/>
                </a:lnTo>
                <a:lnTo>
                  <a:pt x="651309" y="1103640"/>
                </a:lnTo>
                <a:lnTo>
                  <a:pt x="688397" y="1078007"/>
                </a:lnTo>
                <a:lnTo>
                  <a:pt x="726352" y="1052381"/>
                </a:lnTo>
                <a:lnTo>
                  <a:pt x="765072" y="1026813"/>
                </a:lnTo>
                <a:lnTo>
                  <a:pt x="804453" y="1001359"/>
                </a:lnTo>
                <a:lnTo>
                  <a:pt x="844394" y="976071"/>
                </a:lnTo>
                <a:lnTo>
                  <a:pt x="884791" y="951003"/>
                </a:lnTo>
                <a:lnTo>
                  <a:pt x="925543" y="926208"/>
                </a:lnTo>
                <a:lnTo>
                  <a:pt x="966548" y="901739"/>
                </a:lnTo>
                <a:lnTo>
                  <a:pt x="1007702" y="877651"/>
                </a:lnTo>
                <a:lnTo>
                  <a:pt x="1048903" y="853996"/>
                </a:lnTo>
                <a:lnTo>
                  <a:pt x="1090049" y="830829"/>
                </a:lnTo>
                <a:lnTo>
                  <a:pt x="1131037" y="808201"/>
                </a:lnTo>
                <a:lnTo>
                  <a:pt x="1171766" y="786168"/>
                </a:lnTo>
                <a:lnTo>
                  <a:pt x="1212132" y="764782"/>
                </a:lnTo>
                <a:lnTo>
                  <a:pt x="1252033" y="744096"/>
                </a:lnTo>
                <a:lnTo>
                  <a:pt x="1291367" y="724165"/>
                </a:lnTo>
                <a:lnTo>
                  <a:pt x="1330031" y="705041"/>
                </a:lnTo>
                <a:lnTo>
                  <a:pt x="1367623" y="686841"/>
                </a:lnTo>
                <a:lnTo>
                  <a:pt x="1403940" y="669601"/>
                </a:lnTo>
                <a:lnTo>
                  <a:pt x="1439191" y="653240"/>
                </a:lnTo>
                <a:lnTo>
                  <a:pt x="1507333" y="622834"/>
                </a:lnTo>
                <a:lnTo>
                  <a:pt x="1573721" y="594981"/>
                </a:lnTo>
                <a:lnTo>
                  <a:pt x="1640032" y="569042"/>
                </a:lnTo>
                <a:lnTo>
                  <a:pt x="1707939" y="544373"/>
                </a:lnTo>
                <a:lnTo>
                  <a:pt x="1779116" y="520335"/>
                </a:lnTo>
                <a:lnTo>
                  <a:pt x="1816454" y="508351"/>
                </a:lnTo>
                <a:lnTo>
                  <a:pt x="1855238" y="496284"/>
                </a:lnTo>
                <a:lnTo>
                  <a:pt x="1895676" y="484054"/>
                </a:lnTo>
                <a:lnTo>
                  <a:pt x="1937979" y="471581"/>
                </a:lnTo>
                <a:lnTo>
                  <a:pt x="1982354" y="458783"/>
                </a:lnTo>
                <a:lnTo>
                  <a:pt x="2029012" y="445582"/>
                </a:lnTo>
                <a:lnTo>
                  <a:pt x="2078162" y="431897"/>
                </a:lnTo>
                <a:lnTo>
                  <a:pt x="2130644" y="417674"/>
                </a:lnTo>
                <a:lnTo>
                  <a:pt x="2186854" y="402967"/>
                </a:lnTo>
                <a:lnTo>
                  <a:pt x="2246365" y="387856"/>
                </a:lnTo>
                <a:lnTo>
                  <a:pt x="2308749" y="372422"/>
                </a:lnTo>
                <a:lnTo>
                  <a:pt x="2373580" y="356745"/>
                </a:lnTo>
                <a:lnTo>
                  <a:pt x="2440429" y="340905"/>
                </a:lnTo>
                <a:lnTo>
                  <a:pt x="2508868" y="324982"/>
                </a:lnTo>
                <a:lnTo>
                  <a:pt x="2578471" y="309056"/>
                </a:lnTo>
                <a:lnTo>
                  <a:pt x="2648810" y="293207"/>
                </a:lnTo>
                <a:lnTo>
                  <a:pt x="2719458" y="277516"/>
                </a:lnTo>
                <a:lnTo>
                  <a:pt x="2789986" y="262062"/>
                </a:lnTo>
                <a:lnTo>
                  <a:pt x="2859968" y="246926"/>
                </a:lnTo>
                <a:lnTo>
                  <a:pt x="2928975" y="232188"/>
                </a:lnTo>
                <a:lnTo>
                  <a:pt x="2996581" y="217927"/>
                </a:lnTo>
                <a:lnTo>
                  <a:pt x="3062358" y="204225"/>
                </a:lnTo>
                <a:lnTo>
                  <a:pt x="3125879" y="191161"/>
                </a:lnTo>
                <a:lnTo>
                  <a:pt x="3186715" y="178815"/>
                </a:lnTo>
                <a:lnTo>
                  <a:pt x="3244439" y="167267"/>
                </a:lnTo>
                <a:lnTo>
                  <a:pt x="3298624" y="156598"/>
                </a:lnTo>
                <a:lnTo>
                  <a:pt x="3348843" y="146888"/>
                </a:lnTo>
                <a:lnTo>
                  <a:pt x="3394970" y="138149"/>
                </a:lnTo>
                <a:lnTo>
                  <a:pt x="3437407" y="130293"/>
                </a:lnTo>
                <a:lnTo>
                  <a:pt x="3476534" y="123253"/>
                </a:lnTo>
                <a:lnTo>
                  <a:pt x="3546371" y="111356"/>
                </a:lnTo>
                <a:lnTo>
                  <a:pt x="3607507" y="101922"/>
                </a:lnTo>
                <a:lnTo>
                  <a:pt x="3662973" y="94418"/>
                </a:lnTo>
                <a:lnTo>
                  <a:pt x="3715796" y="88309"/>
                </a:lnTo>
                <a:lnTo>
                  <a:pt x="3769005" y="83061"/>
                </a:lnTo>
                <a:lnTo>
                  <a:pt x="3825628" y="78139"/>
                </a:lnTo>
                <a:lnTo>
                  <a:pt x="3888695" y="73010"/>
                </a:lnTo>
                <a:lnTo>
                  <a:pt x="3923590" y="70200"/>
                </a:lnTo>
                <a:lnTo>
                  <a:pt x="3961232" y="67138"/>
                </a:lnTo>
                <a:lnTo>
                  <a:pt x="4001999" y="63757"/>
                </a:lnTo>
                <a:lnTo>
                  <a:pt x="4045649" y="60183"/>
                </a:lnTo>
                <a:lnTo>
                  <a:pt x="4091541" y="56593"/>
                </a:lnTo>
                <a:lnTo>
                  <a:pt x="4139451" y="53000"/>
                </a:lnTo>
                <a:lnTo>
                  <a:pt x="4189157" y="49416"/>
                </a:lnTo>
                <a:lnTo>
                  <a:pt x="4240437" y="45857"/>
                </a:lnTo>
                <a:lnTo>
                  <a:pt x="4293067" y="42335"/>
                </a:lnTo>
                <a:lnTo>
                  <a:pt x="4346825" y="38863"/>
                </a:lnTo>
                <a:lnTo>
                  <a:pt x="4401489" y="35455"/>
                </a:lnTo>
                <a:lnTo>
                  <a:pt x="4456835" y="32123"/>
                </a:lnTo>
                <a:lnTo>
                  <a:pt x="4512642" y="28883"/>
                </a:lnTo>
                <a:lnTo>
                  <a:pt x="4568686" y="25746"/>
                </a:lnTo>
                <a:lnTo>
                  <a:pt x="4624745" y="22727"/>
                </a:lnTo>
                <a:lnTo>
                  <a:pt x="4680596" y="19838"/>
                </a:lnTo>
                <a:lnTo>
                  <a:pt x="4736017" y="17093"/>
                </a:lnTo>
                <a:lnTo>
                  <a:pt x="4790785" y="14505"/>
                </a:lnTo>
                <a:lnTo>
                  <a:pt x="4844677" y="12088"/>
                </a:lnTo>
                <a:lnTo>
                  <a:pt x="4897471" y="9855"/>
                </a:lnTo>
                <a:lnTo>
                  <a:pt x="4948944" y="7819"/>
                </a:lnTo>
                <a:lnTo>
                  <a:pt x="4998873" y="5995"/>
                </a:lnTo>
                <a:lnTo>
                  <a:pt x="5047036" y="4394"/>
                </a:lnTo>
                <a:lnTo>
                  <a:pt x="5095748" y="3053"/>
                </a:lnTo>
                <a:lnTo>
                  <a:pt x="5147110" y="1987"/>
                </a:lnTo>
                <a:lnTo>
                  <a:pt x="5200566" y="1173"/>
                </a:lnTo>
                <a:lnTo>
                  <a:pt x="5255558" y="590"/>
                </a:lnTo>
                <a:lnTo>
                  <a:pt x="5311530" y="215"/>
                </a:lnTo>
                <a:lnTo>
                  <a:pt x="5367926" y="26"/>
                </a:lnTo>
                <a:lnTo>
                  <a:pt x="5424188" y="0"/>
                </a:lnTo>
                <a:lnTo>
                  <a:pt x="5479761" y="115"/>
                </a:lnTo>
                <a:lnTo>
                  <a:pt x="5534086" y="349"/>
                </a:lnTo>
                <a:lnTo>
                  <a:pt x="5586608" y="679"/>
                </a:lnTo>
                <a:lnTo>
                  <a:pt x="5636771" y="1084"/>
                </a:lnTo>
                <a:lnTo>
                  <a:pt x="5684016" y="1541"/>
                </a:lnTo>
                <a:lnTo>
                  <a:pt x="5727788" y="2028"/>
                </a:lnTo>
                <a:lnTo>
                  <a:pt x="5767530" y="2522"/>
                </a:lnTo>
                <a:lnTo>
                  <a:pt x="5832697" y="3443"/>
                </a:lnTo>
                <a:lnTo>
                  <a:pt x="5875062" y="4127"/>
                </a:lnTo>
                <a:lnTo>
                  <a:pt x="5890174" y="4394"/>
                </a:lnTo>
                <a:lnTo>
                  <a:pt x="6495812" y="4394"/>
                </a:lnTo>
                <a:lnTo>
                  <a:pt x="6545803" y="5856"/>
                </a:lnTo>
                <a:lnTo>
                  <a:pt x="6594608" y="7806"/>
                </a:lnTo>
                <a:lnTo>
                  <a:pt x="6641869" y="10137"/>
                </a:lnTo>
                <a:lnTo>
                  <a:pt x="6687232" y="12742"/>
                </a:lnTo>
                <a:lnTo>
                  <a:pt x="6730340" y="15514"/>
                </a:lnTo>
                <a:lnTo>
                  <a:pt x="6770836" y="18346"/>
                </a:lnTo>
                <a:lnTo>
                  <a:pt x="6825904" y="22472"/>
                </a:lnTo>
                <a:lnTo>
                  <a:pt x="6858313" y="24986"/>
                </a:lnTo>
                <a:lnTo>
                  <a:pt x="6873093" y="26132"/>
                </a:lnTo>
                <a:lnTo>
                  <a:pt x="6886863" y="27186"/>
                </a:lnTo>
                <a:lnTo>
                  <a:pt x="6899580" y="28135"/>
                </a:lnTo>
                <a:lnTo>
                  <a:pt x="6919168" y="29572"/>
                </a:lnTo>
                <a:lnTo>
                  <a:pt x="6928841" y="3030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77174" y="27500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90" y="0"/>
                </a:moveTo>
                <a:lnTo>
                  <a:pt x="3870" y="403006"/>
                </a:lnTo>
                <a:lnTo>
                  <a:pt x="0" y="1202240"/>
                </a:lnTo>
                <a:lnTo>
                  <a:pt x="700491" y="1606683"/>
                </a:lnTo>
                <a:lnTo>
                  <a:pt x="1390710" y="1203691"/>
                </a:lnTo>
                <a:lnTo>
                  <a:pt x="1394612" y="404439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77174" y="27500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6"/>
                </a:moveTo>
                <a:lnTo>
                  <a:pt x="694090" y="0"/>
                </a:lnTo>
                <a:lnTo>
                  <a:pt x="1394612" y="404439"/>
                </a:lnTo>
                <a:lnTo>
                  <a:pt x="1390710" y="1203691"/>
                </a:lnTo>
                <a:lnTo>
                  <a:pt x="700491" y="1606683"/>
                </a:lnTo>
                <a:lnTo>
                  <a:pt x="0" y="1202240"/>
                </a:lnTo>
                <a:lnTo>
                  <a:pt x="387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01074" y="401684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90" y="0"/>
                </a:moveTo>
                <a:lnTo>
                  <a:pt x="3870" y="403003"/>
                </a:lnTo>
                <a:lnTo>
                  <a:pt x="0" y="1202246"/>
                </a:lnTo>
                <a:lnTo>
                  <a:pt x="700491" y="1606689"/>
                </a:lnTo>
                <a:lnTo>
                  <a:pt x="1390710" y="1203697"/>
                </a:lnTo>
                <a:lnTo>
                  <a:pt x="1394612" y="404445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01074" y="401684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3"/>
                </a:moveTo>
                <a:lnTo>
                  <a:pt x="694090" y="0"/>
                </a:lnTo>
                <a:lnTo>
                  <a:pt x="1394612" y="404445"/>
                </a:lnTo>
                <a:lnTo>
                  <a:pt x="1390710" y="1203697"/>
                </a:lnTo>
                <a:lnTo>
                  <a:pt x="700491" y="1606689"/>
                </a:lnTo>
                <a:lnTo>
                  <a:pt x="0" y="1202246"/>
                </a:lnTo>
                <a:lnTo>
                  <a:pt x="3870" y="40300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0583" y="148318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21" y="0"/>
                </a:moveTo>
                <a:lnTo>
                  <a:pt x="3870" y="403006"/>
                </a:lnTo>
                <a:lnTo>
                  <a:pt x="0" y="1202253"/>
                </a:lnTo>
                <a:lnTo>
                  <a:pt x="700491" y="1606692"/>
                </a:lnTo>
                <a:lnTo>
                  <a:pt x="1390741" y="1203716"/>
                </a:lnTo>
                <a:lnTo>
                  <a:pt x="1394612" y="404439"/>
                </a:lnTo>
                <a:lnTo>
                  <a:pt x="694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0583" y="148318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6"/>
                </a:moveTo>
                <a:lnTo>
                  <a:pt x="694121" y="0"/>
                </a:lnTo>
                <a:lnTo>
                  <a:pt x="1394612" y="404439"/>
                </a:lnTo>
                <a:lnTo>
                  <a:pt x="1390741" y="1203716"/>
                </a:lnTo>
                <a:lnTo>
                  <a:pt x="700491" y="1606692"/>
                </a:lnTo>
                <a:lnTo>
                  <a:pt x="0" y="1202253"/>
                </a:lnTo>
                <a:lnTo>
                  <a:pt x="387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58124" y="21637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90" y="0"/>
                </a:moveTo>
                <a:lnTo>
                  <a:pt x="3870" y="403006"/>
                </a:lnTo>
                <a:lnTo>
                  <a:pt x="0" y="1202253"/>
                </a:lnTo>
                <a:lnTo>
                  <a:pt x="700491" y="1606692"/>
                </a:lnTo>
                <a:lnTo>
                  <a:pt x="1390710" y="1203685"/>
                </a:lnTo>
                <a:lnTo>
                  <a:pt x="1394612" y="404439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58124" y="21637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6"/>
                </a:moveTo>
                <a:lnTo>
                  <a:pt x="694090" y="0"/>
                </a:lnTo>
                <a:lnTo>
                  <a:pt x="1394612" y="404439"/>
                </a:lnTo>
                <a:lnTo>
                  <a:pt x="1390710" y="1203685"/>
                </a:lnTo>
                <a:lnTo>
                  <a:pt x="700491" y="1606692"/>
                </a:lnTo>
                <a:lnTo>
                  <a:pt x="0" y="1202253"/>
                </a:lnTo>
                <a:lnTo>
                  <a:pt x="387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44024" y="5274146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90" y="0"/>
                </a:moveTo>
                <a:lnTo>
                  <a:pt x="3870" y="403003"/>
                </a:lnTo>
                <a:lnTo>
                  <a:pt x="0" y="1202246"/>
                </a:lnTo>
                <a:lnTo>
                  <a:pt x="660939" y="1583853"/>
                </a:lnTo>
                <a:lnTo>
                  <a:pt x="739603" y="1583853"/>
                </a:lnTo>
                <a:lnTo>
                  <a:pt x="1390710" y="1203697"/>
                </a:lnTo>
                <a:lnTo>
                  <a:pt x="1394612" y="404445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47894" y="5274146"/>
            <a:ext cx="1391285" cy="1584325"/>
          </a:xfrm>
          <a:custGeom>
            <a:avLst/>
            <a:gdLst/>
            <a:ahLst/>
            <a:cxnLst/>
            <a:rect l="l" t="t" r="r" b="b"/>
            <a:pathLst>
              <a:path w="1391285" h="1584325">
                <a:moveTo>
                  <a:pt x="0" y="403003"/>
                </a:moveTo>
                <a:lnTo>
                  <a:pt x="690219" y="0"/>
                </a:lnTo>
                <a:lnTo>
                  <a:pt x="1390741" y="404445"/>
                </a:lnTo>
                <a:lnTo>
                  <a:pt x="1386839" y="1203697"/>
                </a:lnTo>
                <a:lnTo>
                  <a:pt x="735732" y="15838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44024" y="5677149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39" y="1180850"/>
                </a:moveTo>
                <a:lnTo>
                  <a:pt x="0" y="799243"/>
                </a:lnTo>
                <a:lnTo>
                  <a:pt x="38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211" y="4007321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57" y="0"/>
                </a:moveTo>
                <a:lnTo>
                  <a:pt x="0" y="62840"/>
                </a:lnTo>
                <a:lnTo>
                  <a:pt x="3428" y="1546064"/>
                </a:lnTo>
                <a:lnTo>
                  <a:pt x="107751" y="1606689"/>
                </a:lnTo>
                <a:lnTo>
                  <a:pt x="797979" y="1203697"/>
                </a:lnTo>
                <a:lnTo>
                  <a:pt x="801862" y="404445"/>
                </a:lnTo>
                <a:lnTo>
                  <a:pt x="101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211" y="4007321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40"/>
                </a:moveTo>
                <a:lnTo>
                  <a:pt x="101357" y="0"/>
                </a:lnTo>
                <a:lnTo>
                  <a:pt x="801862" y="404445"/>
                </a:lnTo>
                <a:lnTo>
                  <a:pt x="797979" y="1203697"/>
                </a:lnTo>
                <a:lnTo>
                  <a:pt x="107751" y="1606689"/>
                </a:lnTo>
                <a:lnTo>
                  <a:pt x="3428" y="1546064"/>
                </a:lnTo>
                <a:lnTo>
                  <a:pt x="0" y="628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5359" y="5293196"/>
            <a:ext cx="1395095" cy="1565275"/>
          </a:xfrm>
          <a:custGeom>
            <a:avLst/>
            <a:gdLst/>
            <a:ahLst/>
            <a:cxnLst/>
            <a:rect l="l" t="t" r="r" b="b"/>
            <a:pathLst>
              <a:path w="1395095" h="1565275">
                <a:moveTo>
                  <a:pt x="694111" y="0"/>
                </a:moveTo>
                <a:lnTo>
                  <a:pt x="3881" y="403003"/>
                </a:lnTo>
                <a:lnTo>
                  <a:pt x="0" y="1202246"/>
                </a:lnTo>
                <a:lnTo>
                  <a:pt x="627955" y="1564803"/>
                </a:lnTo>
                <a:lnTo>
                  <a:pt x="772244" y="1564803"/>
                </a:lnTo>
                <a:lnTo>
                  <a:pt x="1390732" y="1203697"/>
                </a:lnTo>
                <a:lnTo>
                  <a:pt x="1394627" y="404445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9240" y="5293196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3003"/>
                </a:moveTo>
                <a:lnTo>
                  <a:pt x="690230" y="0"/>
                </a:lnTo>
                <a:lnTo>
                  <a:pt x="1390746" y="404445"/>
                </a:lnTo>
                <a:lnTo>
                  <a:pt x="1386850" y="1203697"/>
                </a:lnTo>
                <a:lnTo>
                  <a:pt x="768363" y="15648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5359" y="5696199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5" y="1161800"/>
                </a:moveTo>
                <a:lnTo>
                  <a:pt x="0" y="799243"/>
                </a:lnTo>
                <a:lnTo>
                  <a:pt x="388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3934" y="274048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1" y="0"/>
                </a:moveTo>
                <a:lnTo>
                  <a:pt x="3881" y="403006"/>
                </a:lnTo>
                <a:lnTo>
                  <a:pt x="0" y="1202256"/>
                </a:lnTo>
                <a:lnTo>
                  <a:pt x="700503" y="1606698"/>
                </a:lnTo>
                <a:lnTo>
                  <a:pt x="1390732" y="1203706"/>
                </a:lnTo>
                <a:lnTo>
                  <a:pt x="1394627" y="404439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3934" y="274048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1" y="403006"/>
                </a:moveTo>
                <a:lnTo>
                  <a:pt x="694111" y="0"/>
                </a:lnTo>
                <a:lnTo>
                  <a:pt x="1394627" y="404439"/>
                </a:lnTo>
                <a:lnTo>
                  <a:pt x="1390732" y="1203706"/>
                </a:lnTo>
                <a:lnTo>
                  <a:pt x="700503" y="1606698"/>
                </a:lnTo>
                <a:lnTo>
                  <a:pt x="0" y="1202256"/>
                </a:lnTo>
                <a:lnTo>
                  <a:pt x="3881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7833" y="401684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1" y="0"/>
                </a:moveTo>
                <a:lnTo>
                  <a:pt x="3880" y="403003"/>
                </a:lnTo>
                <a:lnTo>
                  <a:pt x="0" y="1202246"/>
                </a:lnTo>
                <a:lnTo>
                  <a:pt x="700503" y="1606689"/>
                </a:lnTo>
                <a:lnTo>
                  <a:pt x="1390732" y="1203697"/>
                </a:lnTo>
                <a:lnTo>
                  <a:pt x="1394627" y="404445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7833" y="401684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0" y="403003"/>
                </a:moveTo>
                <a:lnTo>
                  <a:pt x="694111" y="0"/>
                </a:lnTo>
                <a:lnTo>
                  <a:pt x="1394627" y="404445"/>
                </a:lnTo>
                <a:lnTo>
                  <a:pt x="1390732" y="1203697"/>
                </a:lnTo>
                <a:lnTo>
                  <a:pt x="700503" y="1606689"/>
                </a:lnTo>
                <a:lnTo>
                  <a:pt x="0" y="1202246"/>
                </a:lnTo>
                <a:lnTo>
                  <a:pt x="3880" y="40300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91258" y="5302721"/>
            <a:ext cx="1395095" cy="1555750"/>
          </a:xfrm>
          <a:custGeom>
            <a:avLst/>
            <a:gdLst/>
            <a:ahLst/>
            <a:cxnLst/>
            <a:rect l="l" t="t" r="r" b="b"/>
            <a:pathLst>
              <a:path w="1395095" h="1555750">
                <a:moveTo>
                  <a:pt x="694111" y="0"/>
                </a:moveTo>
                <a:lnTo>
                  <a:pt x="3880" y="403003"/>
                </a:lnTo>
                <a:lnTo>
                  <a:pt x="0" y="1202246"/>
                </a:lnTo>
                <a:lnTo>
                  <a:pt x="611458" y="1555278"/>
                </a:lnTo>
                <a:lnTo>
                  <a:pt x="788557" y="1555278"/>
                </a:lnTo>
                <a:lnTo>
                  <a:pt x="1390726" y="1203697"/>
                </a:lnTo>
                <a:lnTo>
                  <a:pt x="1394627" y="404445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38" y="5302721"/>
            <a:ext cx="1391285" cy="1555750"/>
          </a:xfrm>
          <a:custGeom>
            <a:avLst/>
            <a:gdLst/>
            <a:ahLst/>
            <a:cxnLst/>
            <a:rect l="l" t="t" r="r" b="b"/>
            <a:pathLst>
              <a:path w="1391285" h="1555750">
                <a:moveTo>
                  <a:pt x="0" y="403003"/>
                </a:moveTo>
                <a:lnTo>
                  <a:pt x="690231" y="0"/>
                </a:lnTo>
                <a:lnTo>
                  <a:pt x="1390747" y="404445"/>
                </a:lnTo>
                <a:lnTo>
                  <a:pt x="1386846" y="1203697"/>
                </a:lnTo>
                <a:lnTo>
                  <a:pt x="784677" y="155527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24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58" y="1152275"/>
                </a:moveTo>
                <a:lnTo>
                  <a:pt x="0" y="799243"/>
                </a:lnTo>
                <a:lnTo>
                  <a:pt x="38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1" y="0"/>
                </a:moveTo>
                <a:lnTo>
                  <a:pt x="3880" y="403006"/>
                </a:lnTo>
                <a:lnTo>
                  <a:pt x="0" y="1202240"/>
                </a:lnTo>
                <a:lnTo>
                  <a:pt x="700503" y="1606683"/>
                </a:lnTo>
                <a:lnTo>
                  <a:pt x="1390726" y="1203691"/>
                </a:lnTo>
                <a:lnTo>
                  <a:pt x="1394627" y="404439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0" y="403006"/>
                </a:moveTo>
                <a:lnTo>
                  <a:pt x="694111" y="0"/>
                </a:lnTo>
                <a:lnTo>
                  <a:pt x="1394627" y="404439"/>
                </a:lnTo>
                <a:lnTo>
                  <a:pt x="1390726" y="1203691"/>
                </a:lnTo>
                <a:lnTo>
                  <a:pt x="700503" y="1606683"/>
                </a:lnTo>
                <a:lnTo>
                  <a:pt x="0" y="1202240"/>
                </a:lnTo>
                <a:lnTo>
                  <a:pt x="388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1" y="0"/>
                </a:moveTo>
                <a:lnTo>
                  <a:pt x="3880" y="403006"/>
                </a:lnTo>
                <a:lnTo>
                  <a:pt x="0" y="1202253"/>
                </a:lnTo>
                <a:lnTo>
                  <a:pt x="700503" y="1606692"/>
                </a:lnTo>
                <a:lnTo>
                  <a:pt x="1390732" y="1203685"/>
                </a:lnTo>
                <a:lnTo>
                  <a:pt x="1394627" y="404439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76883" y="14546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0" y="403006"/>
                </a:moveTo>
                <a:lnTo>
                  <a:pt x="694111" y="0"/>
                </a:lnTo>
                <a:lnTo>
                  <a:pt x="1394627" y="404439"/>
                </a:lnTo>
                <a:lnTo>
                  <a:pt x="1390732" y="1203685"/>
                </a:lnTo>
                <a:lnTo>
                  <a:pt x="700503" y="1606692"/>
                </a:lnTo>
                <a:lnTo>
                  <a:pt x="0" y="1202253"/>
                </a:lnTo>
                <a:lnTo>
                  <a:pt x="388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74" y="403589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90" y="0"/>
                </a:moveTo>
                <a:lnTo>
                  <a:pt x="3870" y="403003"/>
                </a:lnTo>
                <a:lnTo>
                  <a:pt x="0" y="1202246"/>
                </a:lnTo>
                <a:lnTo>
                  <a:pt x="700491" y="1606689"/>
                </a:lnTo>
                <a:lnTo>
                  <a:pt x="1390710" y="1203697"/>
                </a:lnTo>
                <a:lnTo>
                  <a:pt x="1394612" y="404445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87174" y="403589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3"/>
                </a:moveTo>
                <a:lnTo>
                  <a:pt x="694090" y="0"/>
                </a:lnTo>
                <a:lnTo>
                  <a:pt x="1394612" y="404445"/>
                </a:lnTo>
                <a:lnTo>
                  <a:pt x="1390710" y="1203697"/>
                </a:lnTo>
                <a:lnTo>
                  <a:pt x="700491" y="1606689"/>
                </a:lnTo>
                <a:lnTo>
                  <a:pt x="0" y="1202246"/>
                </a:lnTo>
                <a:lnTo>
                  <a:pt x="3870" y="40300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24" y="5312246"/>
            <a:ext cx="1395095" cy="1546225"/>
          </a:xfrm>
          <a:custGeom>
            <a:avLst/>
            <a:gdLst/>
            <a:ahLst/>
            <a:cxnLst/>
            <a:rect l="l" t="t" r="r" b="b"/>
            <a:pathLst>
              <a:path w="1395095" h="1546225">
                <a:moveTo>
                  <a:pt x="694090" y="0"/>
                </a:moveTo>
                <a:lnTo>
                  <a:pt x="3870" y="403003"/>
                </a:lnTo>
                <a:lnTo>
                  <a:pt x="0" y="1202246"/>
                </a:lnTo>
                <a:lnTo>
                  <a:pt x="594950" y="1545753"/>
                </a:lnTo>
                <a:lnTo>
                  <a:pt x="804859" y="1545753"/>
                </a:lnTo>
                <a:lnTo>
                  <a:pt x="1390710" y="1203697"/>
                </a:lnTo>
                <a:lnTo>
                  <a:pt x="1394612" y="404445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3995" y="5312246"/>
            <a:ext cx="1391285" cy="1546225"/>
          </a:xfrm>
          <a:custGeom>
            <a:avLst/>
            <a:gdLst/>
            <a:ahLst/>
            <a:cxnLst/>
            <a:rect l="l" t="t" r="r" b="b"/>
            <a:pathLst>
              <a:path w="1391284" h="1546225">
                <a:moveTo>
                  <a:pt x="0" y="403003"/>
                </a:moveTo>
                <a:lnTo>
                  <a:pt x="690219" y="0"/>
                </a:lnTo>
                <a:lnTo>
                  <a:pt x="1390741" y="404445"/>
                </a:lnTo>
                <a:lnTo>
                  <a:pt x="1386839" y="1203697"/>
                </a:lnTo>
                <a:lnTo>
                  <a:pt x="800988" y="15457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24" y="5715249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50" y="1142750"/>
                </a:moveTo>
                <a:lnTo>
                  <a:pt x="0" y="799243"/>
                </a:lnTo>
                <a:lnTo>
                  <a:pt x="38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30124" y="275953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90" y="0"/>
                </a:moveTo>
                <a:lnTo>
                  <a:pt x="3870" y="403006"/>
                </a:lnTo>
                <a:lnTo>
                  <a:pt x="0" y="1202256"/>
                </a:lnTo>
                <a:lnTo>
                  <a:pt x="700491" y="1606698"/>
                </a:lnTo>
                <a:lnTo>
                  <a:pt x="1390710" y="1203706"/>
                </a:lnTo>
                <a:lnTo>
                  <a:pt x="1394612" y="404439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30124" y="275953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6"/>
                </a:moveTo>
                <a:lnTo>
                  <a:pt x="694090" y="0"/>
                </a:lnTo>
                <a:lnTo>
                  <a:pt x="1394612" y="404439"/>
                </a:lnTo>
                <a:lnTo>
                  <a:pt x="1390710" y="1203706"/>
                </a:lnTo>
                <a:lnTo>
                  <a:pt x="700491" y="1606698"/>
                </a:lnTo>
                <a:lnTo>
                  <a:pt x="0" y="1202256"/>
                </a:lnTo>
                <a:lnTo>
                  <a:pt x="387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043868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870" y="395031"/>
                </a:lnTo>
                <a:lnTo>
                  <a:pt x="0" y="1194274"/>
                </a:lnTo>
                <a:lnTo>
                  <a:pt x="680466" y="1587155"/>
                </a:lnTo>
                <a:lnTo>
                  <a:pt x="68046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04" y="4043868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1"/>
                </a:moveTo>
                <a:lnTo>
                  <a:pt x="6765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443889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123"/>
                </a:moveTo>
                <a:lnTo>
                  <a:pt x="0" y="799243"/>
                </a:lnTo>
                <a:lnTo>
                  <a:pt x="38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463533" y="1500699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870" y="395034"/>
                </a:lnTo>
                <a:lnTo>
                  <a:pt x="0" y="1194280"/>
                </a:lnTo>
                <a:lnTo>
                  <a:pt x="680466" y="1587158"/>
                </a:lnTo>
                <a:lnTo>
                  <a:pt x="68046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67404" y="1500699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4"/>
                </a:moveTo>
                <a:lnTo>
                  <a:pt x="6765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63533" y="1895734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23"/>
                </a:moveTo>
                <a:lnTo>
                  <a:pt x="0" y="799246"/>
                </a:lnTo>
                <a:lnTo>
                  <a:pt x="38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7200" y="333494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41"/>
                </a:moveTo>
                <a:lnTo>
                  <a:pt x="8229599" y="6185641"/>
                </a:lnTo>
                <a:lnTo>
                  <a:pt x="8229599" y="0"/>
                </a:lnTo>
                <a:lnTo>
                  <a:pt x="0" y="0"/>
                </a:lnTo>
                <a:lnTo>
                  <a:pt x="0" y="6185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7200" y="333481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0"/>
                </a:moveTo>
                <a:lnTo>
                  <a:pt x="8229599" y="0"/>
                </a:lnTo>
                <a:lnTo>
                  <a:pt x="8229599" y="6185653"/>
                </a:lnTo>
                <a:lnTo>
                  <a:pt x="0" y="6185653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61240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753"/>
                </a:moveTo>
                <a:lnTo>
                  <a:pt x="3679088" y="677753"/>
                </a:lnTo>
                <a:lnTo>
                  <a:pt x="3679088" y="0"/>
                </a:lnTo>
                <a:lnTo>
                  <a:pt x="0" y="0"/>
                </a:lnTo>
                <a:lnTo>
                  <a:pt x="0" y="677753"/>
                </a:lnTo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61240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753"/>
                </a:moveTo>
                <a:lnTo>
                  <a:pt x="3679088" y="677753"/>
                </a:lnTo>
                <a:lnTo>
                  <a:pt x="3679088" y="0"/>
                </a:lnTo>
              </a:path>
            </a:pathLst>
          </a:custGeom>
          <a:ln w="15874">
            <a:solidFill>
              <a:srgbClr val="686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61240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753"/>
                </a:lnTo>
              </a:path>
            </a:pathLst>
          </a:custGeom>
          <a:ln w="15874">
            <a:solidFill>
              <a:srgbClr val="686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49083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07"/>
                </a:moveTo>
                <a:lnTo>
                  <a:pt x="3505199" y="602407"/>
                </a:lnTo>
                <a:lnTo>
                  <a:pt x="3505199" y="0"/>
                </a:lnTo>
                <a:lnTo>
                  <a:pt x="0" y="0"/>
                </a:lnTo>
                <a:lnTo>
                  <a:pt x="0" y="602407"/>
                </a:lnTo>
              </a:path>
            </a:pathLst>
          </a:custGeom>
          <a:solidFill>
            <a:srgbClr val="60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337387" y="3676891"/>
            <a:ext cx="137477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F0AD00"/>
                </a:solidFill>
                <a:latin typeface="Century Gothic"/>
                <a:cs typeface="Century Gothic"/>
              </a:rPr>
              <a:t>BIRDS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8525" y="3200421"/>
            <a:ext cx="2333338" cy="3508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C</a:t>
            </a:r>
            <a:r>
              <a:rPr spc="-30" dirty="0"/>
              <a:t>ock</a:t>
            </a:r>
            <a:r>
              <a:rPr spc="-20" dirty="0"/>
              <a:t>atiel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1156" y="2395097"/>
            <a:ext cx="2852420" cy="201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Sma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ze</a:t>
            </a: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asy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to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endParaRPr sz="2400">
              <a:latin typeface="Century Gothic"/>
              <a:cs typeface="Century Gothic"/>
            </a:endParaRPr>
          </a:p>
          <a:p>
            <a:pPr marL="469900" marR="120014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ea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-30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er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et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spc="3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of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olor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8289" y="838193"/>
            <a:ext cx="3206739" cy="3194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C</a:t>
            </a:r>
            <a:r>
              <a:rPr spc="-30" dirty="0"/>
              <a:t>ock</a:t>
            </a:r>
            <a:r>
              <a:rPr spc="-25" dirty="0"/>
              <a:t>atoo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1156" y="2395097"/>
            <a:ext cx="3041650" cy="274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rg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eed</a:t>
            </a: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75" dirty="0">
                <a:solidFill>
                  <a:srgbClr val="5A6378"/>
                </a:solidFill>
                <a:latin typeface="Century Gothic"/>
                <a:cs typeface="Century Gothic"/>
              </a:rPr>
              <a:t>W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h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te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Bod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es</a:t>
            </a:r>
            <a:endParaRPr sz="2400">
              <a:latin typeface="Century Gothic"/>
              <a:cs typeface="Century Gothic"/>
            </a:endParaRPr>
          </a:p>
          <a:p>
            <a:pPr marL="469900" marR="64008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Ha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rge</a:t>
            </a:r>
            <a:r>
              <a:rPr sz="2400" spc="-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5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endParaRPr sz="2400">
              <a:latin typeface="Century Gothic"/>
              <a:cs typeface="Century Gothic"/>
            </a:endParaRP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Ca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lo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an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am</a:t>
            </a:r>
            <a:r>
              <a:rPr sz="24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for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ttent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on.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762000"/>
            <a:ext cx="3382944" cy="2706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8461" y="3657600"/>
            <a:ext cx="4492599" cy="2994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L</a:t>
            </a:r>
            <a:r>
              <a:rPr spc="-35" dirty="0"/>
              <a:t>ov</a:t>
            </a:r>
            <a:r>
              <a:rPr spc="-30" dirty="0"/>
              <a:t>e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spc="-30" dirty="0"/>
              <a:t>B</a:t>
            </a:r>
            <a:r>
              <a:rPr spc="-10" dirty="0"/>
              <a:t>ir</a:t>
            </a:r>
            <a:r>
              <a:rPr spc="-25" dirty="0"/>
              <a:t>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1156" y="2395097"/>
            <a:ext cx="2961005" cy="274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ma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ed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olor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reat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age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s.</a:t>
            </a:r>
            <a:endParaRPr sz="2400">
              <a:latin typeface="Century Gothic"/>
              <a:cs typeface="Century Gothic"/>
            </a:endParaRPr>
          </a:p>
          <a:p>
            <a:pPr marL="469900" marR="56134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30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-3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ted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h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3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a.</a:t>
            </a:r>
            <a:endParaRPr sz="2400">
              <a:latin typeface="Century Gothic"/>
              <a:cs typeface="Century Gothic"/>
            </a:endParaRPr>
          </a:p>
          <a:p>
            <a:pPr marL="469900" marR="54991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asy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to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tame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w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hen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ng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0" y="990600"/>
            <a:ext cx="3494074" cy="2895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0" y="4038598"/>
            <a:ext cx="2328863" cy="2792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30" dirty="0"/>
              <a:t>a</a:t>
            </a:r>
            <a:r>
              <a:rPr spc="-10" dirty="0"/>
              <a:t>r</a:t>
            </a:r>
            <a:r>
              <a:rPr spc="-30" dirty="0"/>
              <a:t>akeet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1156" y="2395097"/>
            <a:ext cx="3098165" cy="303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28905" indent="-457200">
              <a:lnSpc>
                <a:spcPct val="100000"/>
              </a:lnSpc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et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spc="3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of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olor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5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h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25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2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ck</a:t>
            </a:r>
            <a:r>
              <a:rPr sz="2400" spc="-1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7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25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er</a:t>
            </a:r>
            <a:r>
              <a:rPr sz="2400" spc="3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w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5" dirty="0">
                <a:solidFill>
                  <a:srgbClr val="5A6378"/>
                </a:solidFill>
                <a:latin typeface="Century Gothic"/>
                <a:cs typeface="Century Gothic"/>
              </a:rPr>
              <a:t>gs</a:t>
            </a:r>
            <a:r>
              <a:rPr sz="2400" spc="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f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the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ma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easy</a:t>
            </a:r>
            <a:r>
              <a:rPr sz="24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to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for</a:t>
            </a:r>
            <a:endParaRPr sz="2400">
              <a:latin typeface="Century Gothic"/>
              <a:cs typeface="Century Gothic"/>
            </a:endParaRPr>
          </a:p>
          <a:p>
            <a:pPr marL="469900" marR="697865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30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-3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ted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ust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a.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762003"/>
            <a:ext cx="2981324" cy="318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30739" y="4065791"/>
            <a:ext cx="2551111" cy="2301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pc="-30" dirty="0"/>
              <a:t>Af</a:t>
            </a:r>
            <a:r>
              <a:rPr spc="-15" dirty="0"/>
              <a:t>ri</a:t>
            </a:r>
            <a:r>
              <a:rPr spc="-35" dirty="0"/>
              <a:t>c</a:t>
            </a:r>
            <a:r>
              <a:rPr spc="-30" dirty="0"/>
              <a:t>an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25" dirty="0"/>
              <a:t>Gray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35" dirty="0"/>
              <a:t>P</a:t>
            </a:r>
            <a:r>
              <a:rPr spc="-20" dirty="0"/>
              <a:t>arrot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9736" y="2407797"/>
            <a:ext cx="3067685" cy="301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380365" indent="-274320">
              <a:lnSpc>
                <a:spcPct val="100000"/>
              </a:lnSpc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ne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of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the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most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nt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el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ent</a:t>
            </a:r>
            <a:r>
              <a:rPr sz="2400" spc="2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hr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tened</a:t>
            </a:r>
            <a:r>
              <a:rPr sz="2400" spc="8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the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nat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al</a:t>
            </a:r>
            <a:r>
              <a:rPr sz="24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ha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tat</a:t>
            </a:r>
            <a:r>
              <a:rPr sz="2400" spc="2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of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the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Afr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nfor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t.</a:t>
            </a:r>
            <a:endParaRPr sz="2400">
              <a:latin typeface="Century Gothic"/>
              <a:cs typeface="Century Gothic"/>
            </a:endParaRPr>
          </a:p>
          <a:p>
            <a:pPr marL="287020" marR="544195" indent="-27432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M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ny</a:t>
            </a:r>
            <a:r>
              <a:rPr sz="24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sold</a:t>
            </a:r>
            <a:r>
              <a:rPr sz="24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de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as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et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1058844"/>
            <a:ext cx="2656008" cy="2209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2070" y="3291389"/>
            <a:ext cx="2520564" cy="3360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Canary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1156" y="2395097"/>
            <a:ext cx="2989580" cy="311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ma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eed</a:t>
            </a:r>
            <a:endParaRPr sz="2400">
              <a:latin typeface="Century Gothic"/>
              <a:cs typeface="Century Gothic"/>
            </a:endParaRPr>
          </a:p>
          <a:p>
            <a:pPr marL="469900" marR="889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Sol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ghtl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Colored.</a:t>
            </a:r>
            <a:endParaRPr sz="2400">
              <a:latin typeface="Century Gothic"/>
              <a:cs typeface="Century Gothic"/>
            </a:endParaRP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Po</a:t>
            </a:r>
            <a:r>
              <a:rPr sz="2400" spc="-3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et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7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that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lo</a:t>
            </a:r>
            <a:r>
              <a:rPr sz="2400" spc="25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to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ng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  <a:p>
            <a:pPr marL="469900" marR="36957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Need</a:t>
            </a:r>
            <a:r>
              <a:rPr sz="24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rger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es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to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ty</a:t>
            </a:r>
            <a:r>
              <a:rPr sz="2400" spc="2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needs.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1000" y="1066809"/>
            <a:ext cx="4316394" cy="2054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0526" y="3278873"/>
            <a:ext cx="4016867" cy="2676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Mac</a:t>
            </a:r>
            <a:r>
              <a:rPr spc="-30" dirty="0"/>
              <a:t>aw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1156" y="2395097"/>
            <a:ext cx="3239770" cy="311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rg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eed</a:t>
            </a:r>
            <a:endParaRPr sz="2400">
              <a:latin typeface="Century Gothic"/>
              <a:cs typeface="Century Gothic"/>
            </a:endParaRPr>
          </a:p>
          <a:p>
            <a:pPr marL="469900" marR="43307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ty</a:t>
            </a:r>
            <a:r>
              <a:rPr sz="2400" spc="3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of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ght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olor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ma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get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nto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ub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eas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ly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  <a:p>
            <a:pPr marL="469900" marR="29591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Need</a:t>
            </a:r>
            <a:r>
              <a:rPr sz="24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rote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on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f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om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old</a:t>
            </a:r>
            <a:r>
              <a:rPr sz="240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w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ther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1207" y="3414333"/>
            <a:ext cx="4310054" cy="3230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6489" y="457209"/>
            <a:ext cx="3419490" cy="2736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92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599" y="6857999"/>
                </a:lnTo>
                <a:lnTo>
                  <a:pt x="2285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192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1102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93"/>
                </a:moveTo>
                <a:lnTo>
                  <a:pt x="1482102" y="333493"/>
                </a:lnTo>
                <a:lnTo>
                  <a:pt x="1482102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1102" y="6519135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4"/>
                </a:moveTo>
                <a:lnTo>
                  <a:pt x="1482102" y="338864"/>
                </a:lnTo>
                <a:lnTo>
                  <a:pt x="1482102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50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93"/>
                </a:moveTo>
                <a:lnTo>
                  <a:pt x="228599" y="333493"/>
                </a:lnTo>
                <a:lnTo>
                  <a:pt x="228599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502" y="6519135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4"/>
                </a:moveTo>
                <a:lnTo>
                  <a:pt x="228599" y="338864"/>
                </a:lnTo>
                <a:lnTo>
                  <a:pt x="228599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10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93"/>
                </a:moveTo>
                <a:lnTo>
                  <a:pt x="761999" y="333493"/>
                </a:lnTo>
                <a:lnTo>
                  <a:pt x="761999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9102" y="6519135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4"/>
                </a:moveTo>
                <a:lnTo>
                  <a:pt x="761999" y="338864"/>
                </a:lnTo>
                <a:lnTo>
                  <a:pt x="761999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002" y="6519135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4"/>
                </a:moveTo>
                <a:lnTo>
                  <a:pt x="1523999" y="338864"/>
                </a:lnTo>
                <a:lnTo>
                  <a:pt x="1523999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2989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1010" y="6857999"/>
                </a:lnTo>
                <a:lnTo>
                  <a:pt x="1510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002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7999"/>
                </a:moveTo>
                <a:lnTo>
                  <a:pt x="761987" y="6857999"/>
                </a:lnTo>
                <a:lnTo>
                  <a:pt x="7619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789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93"/>
                </a:moveTo>
                <a:lnTo>
                  <a:pt x="597450" y="333493"/>
                </a:lnTo>
                <a:lnTo>
                  <a:pt x="597450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789" y="6519135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4"/>
                </a:moveTo>
                <a:lnTo>
                  <a:pt x="2743199" y="338864"/>
                </a:lnTo>
                <a:lnTo>
                  <a:pt x="2743199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3205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93"/>
                </a:moveTo>
                <a:lnTo>
                  <a:pt x="228596" y="333493"/>
                </a:lnTo>
                <a:lnTo>
                  <a:pt x="228596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3205" y="6519135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4"/>
                </a:moveTo>
                <a:lnTo>
                  <a:pt x="228596" y="338864"/>
                </a:lnTo>
                <a:lnTo>
                  <a:pt x="228596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180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93"/>
                </a:moveTo>
                <a:lnTo>
                  <a:pt x="761987" y="333493"/>
                </a:lnTo>
                <a:lnTo>
                  <a:pt x="761987" y="0"/>
                </a:lnTo>
                <a:lnTo>
                  <a:pt x="0" y="0"/>
                </a:lnTo>
                <a:lnTo>
                  <a:pt x="0" y="33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1802" y="6519135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4"/>
                </a:moveTo>
                <a:lnTo>
                  <a:pt x="761987" y="338864"/>
                </a:lnTo>
                <a:lnTo>
                  <a:pt x="761987" y="0"/>
                </a:lnTo>
                <a:lnTo>
                  <a:pt x="0" y="0"/>
                </a:lnTo>
                <a:lnTo>
                  <a:pt x="0" y="33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734" y="5068655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57"/>
                </a:moveTo>
                <a:lnTo>
                  <a:pt x="74095" y="1087206"/>
                </a:lnTo>
                <a:lnTo>
                  <a:pt x="148336" y="1091623"/>
                </a:lnTo>
                <a:lnTo>
                  <a:pt x="222866" y="1095978"/>
                </a:lnTo>
                <a:lnTo>
                  <a:pt x="297830" y="1100239"/>
                </a:lnTo>
                <a:lnTo>
                  <a:pt x="373373" y="1104376"/>
                </a:lnTo>
                <a:lnTo>
                  <a:pt x="449640" y="1108356"/>
                </a:lnTo>
                <a:lnTo>
                  <a:pt x="526776" y="1112150"/>
                </a:lnTo>
                <a:lnTo>
                  <a:pt x="604924" y="1115725"/>
                </a:lnTo>
                <a:lnTo>
                  <a:pt x="684230" y="1119051"/>
                </a:lnTo>
                <a:lnTo>
                  <a:pt x="764839" y="1122096"/>
                </a:lnTo>
                <a:lnTo>
                  <a:pt x="846895" y="1124829"/>
                </a:lnTo>
                <a:lnTo>
                  <a:pt x="930544" y="1127220"/>
                </a:lnTo>
                <a:lnTo>
                  <a:pt x="1015929" y="1129236"/>
                </a:lnTo>
                <a:lnTo>
                  <a:pt x="1103195" y="1130848"/>
                </a:lnTo>
                <a:lnTo>
                  <a:pt x="1192488" y="1132023"/>
                </a:lnTo>
                <a:lnTo>
                  <a:pt x="1283952" y="1132731"/>
                </a:lnTo>
                <a:lnTo>
                  <a:pt x="1377731" y="1132939"/>
                </a:lnTo>
                <a:lnTo>
                  <a:pt x="1473971" y="1132619"/>
                </a:lnTo>
                <a:lnTo>
                  <a:pt x="1572816" y="1131737"/>
                </a:lnTo>
                <a:lnTo>
                  <a:pt x="1674411" y="1130263"/>
                </a:lnTo>
                <a:lnTo>
                  <a:pt x="1778591" y="1128456"/>
                </a:lnTo>
                <a:lnTo>
                  <a:pt x="1885055" y="1126562"/>
                </a:lnTo>
                <a:lnTo>
                  <a:pt x="1993739" y="1124522"/>
                </a:lnTo>
                <a:lnTo>
                  <a:pt x="2104581" y="1122279"/>
                </a:lnTo>
                <a:lnTo>
                  <a:pt x="2217520" y="1119775"/>
                </a:lnTo>
                <a:lnTo>
                  <a:pt x="2332492" y="1116952"/>
                </a:lnTo>
                <a:lnTo>
                  <a:pt x="2449435" y="1113753"/>
                </a:lnTo>
                <a:lnTo>
                  <a:pt x="2568287" y="1110118"/>
                </a:lnTo>
                <a:lnTo>
                  <a:pt x="2688986" y="1105991"/>
                </a:lnTo>
                <a:lnTo>
                  <a:pt x="2811470" y="1101313"/>
                </a:lnTo>
                <a:lnTo>
                  <a:pt x="2935675" y="1096027"/>
                </a:lnTo>
                <a:lnTo>
                  <a:pt x="3061540" y="1090074"/>
                </a:lnTo>
                <a:lnTo>
                  <a:pt x="3189002" y="1083397"/>
                </a:lnTo>
                <a:lnTo>
                  <a:pt x="3317999" y="1075937"/>
                </a:lnTo>
                <a:lnTo>
                  <a:pt x="3448468" y="1067637"/>
                </a:lnTo>
                <a:lnTo>
                  <a:pt x="3580348" y="1058440"/>
                </a:lnTo>
                <a:lnTo>
                  <a:pt x="3713576" y="1048286"/>
                </a:lnTo>
                <a:lnTo>
                  <a:pt x="3848089" y="1037118"/>
                </a:lnTo>
                <a:lnTo>
                  <a:pt x="3983826" y="1024879"/>
                </a:lnTo>
                <a:lnTo>
                  <a:pt x="4120724" y="1011510"/>
                </a:lnTo>
                <a:lnTo>
                  <a:pt x="4260940" y="996972"/>
                </a:lnTo>
                <a:lnTo>
                  <a:pt x="4406255" y="981304"/>
                </a:lnTo>
                <a:lnTo>
                  <a:pt x="4556035" y="964565"/>
                </a:lnTo>
                <a:lnTo>
                  <a:pt x="4709647" y="946812"/>
                </a:lnTo>
                <a:lnTo>
                  <a:pt x="4866460" y="928102"/>
                </a:lnTo>
                <a:lnTo>
                  <a:pt x="5025842" y="908495"/>
                </a:lnTo>
                <a:lnTo>
                  <a:pt x="5187159" y="888047"/>
                </a:lnTo>
                <a:lnTo>
                  <a:pt x="5349779" y="866817"/>
                </a:lnTo>
                <a:lnTo>
                  <a:pt x="5513070" y="844863"/>
                </a:lnTo>
                <a:lnTo>
                  <a:pt x="5676400" y="822242"/>
                </a:lnTo>
                <a:lnTo>
                  <a:pt x="5839136" y="799013"/>
                </a:lnTo>
                <a:lnTo>
                  <a:pt x="6000645" y="775233"/>
                </a:lnTo>
                <a:lnTo>
                  <a:pt x="6160296" y="750961"/>
                </a:lnTo>
                <a:lnTo>
                  <a:pt x="6317455" y="726253"/>
                </a:lnTo>
                <a:lnTo>
                  <a:pt x="6471492" y="701169"/>
                </a:lnTo>
                <a:lnTo>
                  <a:pt x="6621772" y="675765"/>
                </a:lnTo>
                <a:lnTo>
                  <a:pt x="6767664" y="650101"/>
                </a:lnTo>
                <a:lnTo>
                  <a:pt x="6908535" y="624233"/>
                </a:lnTo>
                <a:lnTo>
                  <a:pt x="7043753" y="598220"/>
                </a:lnTo>
                <a:lnTo>
                  <a:pt x="7172686" y="572119"/>
                </a:lnTo>
                <a:lnTo>
                  <a:pt x="7298339" y="545251"/>
                </a:lnTo>
                <a:lnTo>
                  <a:pt x="7423840" y="517008"/>
                </a:lnTo>
                <a:lnTo>
                  <a:pt x="7548738" y="487560"/>
                </a:lnTo>
                <a:lnTo>
                  <a:pt x="7672585" y="457075"/>
                </a:lnTo>
                <a:lnTo>
                  <a:pt x="7794930" y="425723"/>
                </a:lnTo>
                <a:lnTo>
                  <a:pt x="7915324" y="393674"/>
                </a:lnTo>
                <a:lnTo>
                  <a:pt x="8033316" y="361096"/>
                </a:lnTo>
                <a:lnTo>
                  <a:pt x="8148457" y="328159"/>
                </a:lnTo>
                <a:lnTo>
                  <a:pt x="8260297" y="295031"/>
                </a:lnTo>
                <a:lnTo>
                  <a:pt x="8368386" y="261883"/>
                </a:lnTo>
                <a:lnTo>
                  <a:pt x="8472274" y="228883"/>
                </a:lnTo>
                <a:lnTo>
                  <a:pt x="8571512" y="196201"/>
                </a:lnTo>
                <a:lnTo>
                  <a:pt x="8665649" y="164005"/>
                </a:lnTo>
                <a:lnTo>
                  <a:pt x="8754236" y="132466"/>
                </a:lnTo>
                <a:lnTo>
                  <a:pt x="8836822" y="101752"/>
                </a:lnTo>
                <a:lnTo>
                  <a:pt x="8912959" y="72032"/>
                </a:lnTo>
                <a:lnTo>
                  <a:pt x="8982196" y="43477"/>
                </a:lnTo>
                <a:lnTo>
                  <a:pt x="9044084" y="16254"/>
                </a:lnTo>
                <a:lnTo>
                  <a:pt x="9078265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734" y="3486889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57"/>
                </a:moveTo>
                <a:lnTo>
                  <a:pt x="39515" y="850427"/>
                </a:lnTo>
                <a:lnTo>
                  <a:pt x="79222" y="829498"/>
                </a:lnTo>
                <a:lnTo>
                  <a:pt x="119313" y="808575"/>
                </a:lnTo>
                <a:lnTo>
                  <a:pt x="159978" y="787658"/>
                </a:lnTo>
                <a:lnTo>
                  <a:pt x="201409" y="766750"/>
                </a:lnTo>
                <a:lnTo>
                  <a:pt x="243798" y="745853"/>
                </a:lnTo>
                <a:lnTo>
                  <a:pt x="287335" y="724970"/>
                </a:lnTo>
                <a:lnTo>
                  <a:pt x="332214" y="704102"/>
                </a:lnTo>
                <a:lnTo>
                  <a:pt x="378624" y="683253"/>
                </a:lnTo>
                <a:lnTo>
                  <a:pt x="426758" y="662423"/>
                </a:lnTo>
                <a:lnTo>
                  <a:pt x="476808" y="641616"/>
                </a:lnTo>
                <a:lnTo>
                  <a:pt x="528963" y="620833"/>
                </a:lnTo>
                <a:lnTo>
                  <a:pt x="583417" y="600078"/>
                </a:lnTo>
                <a:lnTo>
                  <a:pt x="640360" y="579351"/>
                </a:lnTo>
                <a:lnTo>
                  <a:pt x="699984" y="558655"/>
                </a:lnTo>
                <a:lnTo>
                  <a:pt x="762481" y="537993"/>
                </a:lnTo>
                <a:lnTo>
                  <a:pt x="828042" y="517366"/>
                </a:lnTo>
                <a:lnTo>
                  <a:pt x="896858" y="496778"/>
                </a:lnTo>
                <a:lnTo>
                  <a:pt x="969122" y="476229"/>
                </a:lnTo>
                <a:lnTo>
                  <a:pt x="1045023" y="455723"/>
                </a:lnTo>
                <a:lnTo>
                  <a:pt x="1124421" y="434786"/>
                </a:lnTo>
                <a:lnTo>
                  <a:pt x="1206978" y="413047"/>
                </a:lnTo>
                <a:lnTo>
                  <a:pt x="1292587" y="390652"/>
                </a:lnTo>
                <a:lnTo>
                  <a:pt x="1381141" y="367748"/>
                </a:lnTo>
                <a:lnTo>
                  <a:pt x="1472533" y="344481"/>
                </a:lnTo>
                <a:lnTo>
                  <a:pt x="1566657" y="321000"/>
                </a:lnTo>
                <a:lnTo>
                  <a:pt x="1663404" y="297451"/>
                </a:lnTo>
                <a:lnTo>
                  <a:pt x="1762670" y="273980"/>
                </a:lnTo>
                <a:lnTo>
                  <a:pt x="1864346" y="250736"/>
                </a:lnTo>
                <a:lnTo>
                  <a:pt x="1968326" y="227863"/>
                </a:lnTo>
                <a:lnTo>
                  <a:pt x="2074503" y="205511"/>
                </a:lnTo>
                <a:lnTo>
                  <a:pt x="2182769" y="183825"/>
                </a:lnTo>
                <a:lnTo>
                  <a:pt x="2293019" y="162952"/>
                </a:lnTo>
                <a:lnTo>
                  <a:pt x="2405145" y="143040"/>
                </a:lnTo>
                <a:lnTo>
                  <a:pt x="2519041" y="124234"/>
                </a:lnTo>
                <a:lnTo>
                  <a:pt x="2634599" y="106684"/>
                </a:lnTo>
                <a:lnTo>
                  <a:pt x="2751712" y="90534"/>
                </a:lnTo>
                <a:lnTo>
                  <a:pt x="2870274" y="75932"/>
                </a:lnTo>
                <a:lnTo>
                  <a:pt x="2990178" y="63025"/>
                </a:lnTo>
                <a:lnTo>
                  <a:pt x="3111317" y="51960"/>
                </a:lnTo>
                <a:lnTo>
                  <a:pt x="3234329" y="42342"/>
                </a:lnTo>
                <a:lnTo>
                  <a:pt x="3359837" y="33682"/>
                </a:lnTo>
                <a:lnTo>
                  <a:pt x="3487725" y="25991"/>
                </a:lnTo>
                <a:lnTo>
                  <a:pt x="3617878" y="19276"/>
                </a:lnTo>
                <a:lnTo>
                  <a:pt x="3750181" y="13547"/>
                </a:lnTo>
                <a:lnTo>
                  <a:pt x="3884516" y="8812"/>
                </a:lnTo>
                <a:lnTo>
                  <a:pt x="4020769" y="5082"/>
                </a:lnTo>
                <a:lnTo>
                  <a:pt x="4158824" y="2363"/>
                </a:lnTo>
                <a:lnTo>
                  <a:pt x="4298565" y="666"/>
                </a:lnTo>
                <a:lnTo>
                  <a:pt x="4439876" y="0"/>
                </a:lnTo>
                <a:lnTo>
                  <a:pt x="4582642" y="372"/>
                </a:lnTo>
                <a:lnTo>
                  <a:pt x="4726746" y="1793"/>
                </a:lnTo>
                <a:lnTo>
                  <a:pt x="4872074" y="4270"/>
                </a:lnTo>
                <a:lnTo>
                  <a:pt x="5018509" y="7814"/>
                </a:lnTo>
                <a:lnTo>
                  <a:pt x="5165936" y="12432"/>
                </a:lnTo>
                <a:lnTo>
                  <a:pt x="5314238" y="18135"/>
                </a:lnTo>
                <a:lnTo>
                  <a:pt x="5463301" y="24930"/>
                </a:lnTo>
                <a:lnTo>
                  <a:pt x="5613008" y="32826"/>
                </a:lnTo>
                <a:lnTo>
                  <a:pt x="5763244" y="41834"/>
                </a:lnTo>
                <a:lnTo>
                  <a:pt x="5913892" y="51960"/>
                </a:lnTo>
                <a:lnTo>
                  <a:pt x="6069521" y="64199"/>
                </a:lnTo>
                <a:lnTo>
                  <a:pt x="6233863" y="79323"/>
                </a:lnTo>
                <a:lnTo>
                  <a:pt x="6405571" y="97012"/>
                </a:lnTo>
                <a:lnTo>
                  <a:pt x="6583295" y="116946"/>
                </a:lnTo>
                <a:lnTo>
                  <a:pt x="6765686" y="138803"/>
                </a:lnTo>
                <a:lnTo>
                  <a:pt x="6951394" y="162262"/>
                </a:lnTo>
                <a:lnTo>
                  <a:pt x="7139070" y="187004"/>
                </a:lnTo>
                <a:lnTo>
                  <a:pt x="7327365" y="212708"/>
                </a:lnTo>
                <a:lnTo>
                  <a:pt x="7514929" y="239053"/>
                </a:lnTo>
                <a:lnTo>
                  <a:pt x="7700413" y="265719"/>
                </a:lnTo>
                <a:lnTo>
                  <a:pt x="7882468" y="292385"/>
                </a:lnTo>
                <a:lnTo>
                  <a:pt x="8059744" y="318730"/>
                </a:lnTo>
                <a:lnTo>
                  <a:pt x="8230893" y="344434"/>
                </a:lnTo>
                <a:lnTo>
                  <a:pt x="8394564" y="369176"/>
                </a:lnTo>
                <a:lnTo>
                  <a:pt x="8549409" y="392635"/>
                </a:lnTo>
                <a:lnTo>
                  <a:pt x="8694078" y="414492"/>
                </a:lnTo>
                <a:lnTo>
                  <a:pt x="8827222" y="434425"/>
                </a:lnTo>
                <a:lnTo>
                  <a:pt x="8947492" y="452113"/>
                </a:lnTo>
                <a:lnTo>
                  <a:pt x="9053537" y="467237"/>
                </a:lnTo>
                <a:lnTo>
                  <a:pt x="9078265" y="470582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852" y="5640775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3"/>
                </a:lnTo>
                <a:lnTo>
                  <a:pt x="330718" y="150225"/>
                </a:lnTo>
                <a:lnTo>
                  <a:pt x="495504" y="224787"/>
                </a:lnTo>
                <a:lnTo>
                  <a:pt x="659602" y="298688"/>
                </a:lnTo>
                <a:lnTo>
                  <a:pt x="822782" y="371707"/>
                </a:lnTo>
                <a:lnTo>
                  <a:pt x="984816" y="443624"/>
                </a:lnTo>
                <a:lnTo>
                  <a:pt x="1145474" y="514219"/>
                </a:lnTo>
                <a:lnTo>
                  <a:pt x="1304527" y="583270"/>
                </a:lnTo>
                <a:lnTo>
                  <a:pt x="1461745" y="650558"/>
                </a:lnTo>
                <a:lnTo>
                  <a:pt x="1616898" y="715863"/>
                </a:lnTo>
                <a:lnTo>
                  <a:pt x="1769759" y="778963"/>
                </a:lnTo>
                <a:lnTo>
                  <a:pt x="1920096" y="839638"/>
                </a:lnTo>
                <a:lnTo>
                  <a:pt x="2067681" y="897668"/>
                </a:lnTo>
                <a:lnTo>
                  <a:pt x="2212285" y="952832"/>
                </a:lnTo>
                <a:lnTo>
                  <a:pt x="2353677" y="1004911"/>
                </a:lnTo>
                <a:lnTo>
                  <a:pt x="2491630" y="1053682"/>
                </a:lnTo>
                <a:lnTo>
                  <a:pt x="2625913" y="1098927"/>
                </a:lnTo>
                <a:lnTo>
                  <a:pt x="2756296" y="1140424"/>
                </a:lnTo>
                <a:lnTo>
                  <a:pt x="2882552" y="1177954"/>
                </a:lnTo>
                <a:lnTo>
                  <a:pt x="3004450" y="1211295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734" y="5284518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29" y="14998"/>
                </a:lnTo>
                <a:lnTo>
                  <a:pt x="86043" y="30030"/>
                </a:lnTo>
                <a:lnTo>
                  <a:pt x="129527" y="45128"/>
                </a:lnTo>
                <a:lnTo>
                  <a:pt x="173566" y="60326"/>
                </a:lnTo>
                <a:lnTo>
                  <a:pt x="218344" y="75658"/>
                </a:lnTo>
                <a:lnTo>
                  <a:pt x="264046" y="91157"/>
                </a:lnTo>
                <a:lnTo>
                  <a:pt x="310857" y="106856"/>
                </a:lnTo>
                <a:lnTo>
                  <a:pt x="358961" y="122789"/>
                </a:lnTo>
                <a:lnTo>
                  <a:pt x="408545" y="138990"/>
                </a:lnTo>
                <a:lnTo>
                  <a:pt x="459792" y="155491"/>
                </a:lnTo>
                <a:lnTo>
                  <a:pt x="512886" y="172325"/>
                </a:lnTo>
                <a:lnTo>
                  <a:pt x="568014" y="189528"/>
                </a:lnTo>
                <a:lnTo>
                  <a:pt x="625360" y="207131"/>
                </a:lnTo>
                <a:lnTo>
                  <a:pt x="685108" y="225169"/>
                </a:lnTo>
                <a:lnTo>
                  <a:pt x="747443" y="243674"/>
                </a:lnTo>
                <a:lnTo>
                  <a:pt x="812551" y="262681"/>
                </a:lnTo>
                <a:lnTo>
                  <a:pt x="880615" y="282222"/>
                </a:lnTo>
                <a:lnTo>
                  <a:pt x="951821" y="302331"/>
                </a:lnTo>
                <a:lnTo>
                  <a:pt x="1026354" y="323041"/>
                </a:lnTo>
                <a:lnTo>
                  <a:pt x="1104398" y="344387"/>
                </a:lnTo>
                <a:lnTo>
                  <a:pt x="1186197" y="366620"/>
                </a:lnTo>
                <a:lnTo>
                  <a:pt x="1271722" y="389905"/>
                </a:lnTo>
                <a:lnTo>
                  <a:pt x="1360750" y="414133"/>
                </a:lnTo>
                <a:lnTo>
                  <a:pt x="1453058" y="439199"/>
                </a:lnTo>
                <a:lnTo>
                  <a:pt x="1548423" y="464995"/>
                </a:lnTo>
                <a:lnTo>
                  <a:pt x="1646624" y="491414"/>
                </a:lnTo>
                <a:lnTo>
                  <a:pt x="1747437" y="518350"/>
                </a:lnTo>
                <a:lnTo>
                  <a:pt x="1850641" y="545696"/>
                </a:lnTo>
                <a:lnTo>
                  <a:pt x="1956011" y="573345"/>
                </a:lnTo>
                <a:lnTo>
                  <a:pt x="2063325" y="601190"/>
                </a:lnTo>
                <a:lnTo>
                  <a:pt x="2172362" y="629124"/>
                </a:lnTo>
                <a:lnTo>
                  <a:pt x="2282898" y="657040"/>
                </a:lnTo>
                <a:lnTo>
                  <a:pt x="2394710" y="684831"/>
                </a:lnTo>
                <a:lnTo>
                  <a:pt x="2507576" y="712391"/>
                </a:lnTo>
                <a:lnTo>
                  <a:pt x="2621274" y="739613"/>
                </a:lnTo>
                <a:lnTo>
                  <a:pt x="2735579" y="766389"/>
                </a:lnTo>
                <a:lnTo>
                  <a:pt x="2850271" y="792614"/>
                </a:lnTo>
                <a:lnTo>
                  <a:pt x="2965127" y="818179"/>
                </a:lnTo>
                <a:lnTo>
                  <a:pt x="3079922" y="842979"/>
                </a:lnTo>
                <a:lnTo>
                  <a:pt x="3194436" y="866906"/>
                </a:lnTo>
                <a:lnTo>
                  <a:pt x="3310199" y="890395"/>
                </a:lnTo>
                <a:lnTo>
                  <a:pt x="3428684" y="913921"/>
                </a:lnTo>
                <a:lnTo>
                  <a:pt x="3549582" y="937429"/>
                </a:lnTo>
                <a:lnTo>
                  <a:pt x="3672586" y="960865"/>
                </a:lnTo>
                <a:lnTo>
                  <a:pt x="3797390" y="984176"/>
                </a:lnTo>
                <a:lnTo>
                  <a:pt x="3923686" y="1007310"/>
                </a:lnTo>
                <a:lnTo>
                  <a:pt x="4051167" y="1030211"/>
                </a:lnTo>
                <a:lnTo>
                  <a:pt x="4179525" y="1052828"/>
                </a:lnTo>
                <a:lnTo>
                  <a:pt x="4308452" y="1075106"/>
                </a:lnTo>
                <a:lnTo>
                  <a:pt x="4437643" y="1096992"/>
                </a:lnTo>
                <a:lnTo>
                  <a:pt x="4566789" y="1118432"/>
                </a:lnTo>
                <a:lnTo>
                  <a:pt x="4695583" y="1139374"/>
                </a:lnTo>
                <a:lnTo>
                  <a:pt x="4823718" y="1159764"/>
                </a:lnTo>
                <a:lnTo>
                  <a:pt x="4950887" y="1179548"/>
                </a:lnTo>
                <a:lnTo>
                  <a:pt x="5076782" y="1198673"/>
                </a:lnTo>
                <a:lnTo>
                  <a:pt x="5201095" y="1217085"/>
                </a:lnTo>
                <a:lnTo>
                  <a:pt x="5323520" y="1234731"/>
                </a:lnTo>
                <a:lnTo>
                  <a:pt x="5443750" y="1251558"/>
                </a:lnTo>
                <a:lnTo>
                  <a:pt x="5561476" y="1267512"/>
                </a:lnTo>
                <a:lnTo>
                  <a:pt x="5676392" y="1282540"/>
                </a:lnTo>
                <a:lnTo>
                  <a:pt x="5790197" y="1296662"/>
                </a:lnTo>
                <a:lnTo>
                  <a:pt x="5904599" y="1309958"/>
                </a:lnTo>
                <a:lnTo>
                  <a:pt x="6019303" y="1322465"/>
                </a:lnTo>
                <a:lnTo>
                  <a:pt x="6134016" y="1334218"/>
                </a:lnTo>
                <a:lnTo>
                  <a:pt x="6248445" y="1345252"/>
                </a:lnTo>
                <a:lnTo>
                  <a:pt x="6362294" y="1355603"/>
                </a:lnTo>
                <a:lnTo>
                  <a:pt x="6475271" y="1365308"/>
                </a:lnTo>
                <a:lnTo>
                  <a:pt x="6587081" y="1374400"/>
                </a:lnTo>
                <a:lnTo>
                  <a:pt x="6697431" y="1382917"/>
                </a:lnTo>
                <a:lnTo>
                  <a:pt x="6806027" y="1390894"/>
                </a:lnTo>
                <a:lnTo>
                  <a:pt x="6912574" y="1398366"/>
                </a:lnTo>
                <a:lnTo>
                  <a:pt x="7016779" y="1405369"/>
                </a:lnTo>
                <a:lnTo>
                  <a:pt x="7118348" y="1411939"/>
                </a:lnTo>
                <a:lnTo>
                  <a:pt x="7216987" y="1418111"/>
                </a:lnTo>
                <a:lnTo>
                  <a:pt x="7312402" y="1423921"/>
                </a:lnTo>
                <a:lnTo>
                  <a:pt x="7404300" y="1429404"/>
                </a:lnTo>
                <a:lnTo>
                  <a:pt x="7492386" y="1434597"/>
                </a:lnTo>
                <a:lnTo>
                  <a:pt x="7576366" y="1439534"/>
                </a:lnTo>
                <a:lnTo>
                  <a:pt x="7655948" y="1444252"/>
                </a:lnTo>
                <a:lnTo>
                  <a:pt x="7730836" y="1448786"/>
                </a:lnTo>
                <a:lnTo>
                  <a:pt x="7800646" y="1452921"/>
                </a:lnTo>
                <a:lnTo>
                  <a:pt x="7865435" y="1456442"/>
                </a:lnTo>
                <a:lnTo>
                  <a:pt x="7925554" y="1459389"/>
                </a:lnTo>
                <a:lnTo>
                  <a:pt x="7981355" y="1461804"/>
                </a:lnTo>
                <a:lnTo>
                  <a:pt x="8033190" y="1463726"/>
                </a:lnTo>
                <a:lnTo>
                  <a:pt x="8081410" y="1465195"/>
                </a:lnTo>
                <a:lnTo>
                  <a:pt x="8126368" y="1466252"/>
                </a:lnTo>
                <a:lnTo>
                  <a:pt x="8168414" y="1466935"/>
                </a:lnTo>
                <a:lnTo>
                  <a:pt x="8207902" y="1467287"/>
                </a:lnTo>
                <a:lnTo>
                  <a:pt x="8245182" y="1467345"/>
                </a:lnTo>
                <a:lnTo>
                  <a:pt x="8280606" y="1467152"/>
                </a:lnTo>
                <a:lnTo>
                  <a:pt x="8347296" y="1466168"/>
                </a:lnTo>
                <a:lnTo>
                  <a:pt x="8410785" y="1464656"/>
                </a:lnTo>
                <a:lnTo>
                  <a:pt x="8473887" y="1462936"/>
                </a:lnTo>
                <a:lnTo>
                  <a:pt x="8506173" y="1462099"/>
                </a:lnTo>
                <a:lnTo>
                  <a:pt x="8539418" y="1461330"/>
                </a:lnTo>
                <a:lnTo>
                  <a:pt x="8573973" y="1460669"/>
                </a:lnTo>
                <a:lnTo>
                  <a:pt x="8608798" y="1459987"/>
                </a:lnTo>
                <a:lnTo>
                  <a:pt x="8675581" y="1458124"/>
                </a:lnTo>
                <a:lnTo>
                  <a:pt x="8738882" y="1455657"/>
                </a:lnTo>
                <a:lnTo>
                  <a:pt x="8799113" y="1452656"/>
                </a:lnTo>
                <a:lnTo>
                  <a:pt x="8856681" y="1449192"/>
                </a:lnTo>
                <a:lnTo>
                  <a:pt x="8911997" y="1445336"/>
                </a:lnTo>
                <a:lnTo>
                  <a:pt x="8965468" y="1441160"/>
                </a:lnTo>
                <a:lnTo>
                  <a:pt x="9017506" y="1436735"/>
                </a:lnTo>
                <a:lnTo>
                  <a:pt x="9068518" y="1432131"/>
                </a:lnTo>
                <a:lnTo>
                  <a:pt x="9078265" y="1431225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15158" y="5137630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28"/>
                </a:moveTo>
                <a:lnTo>
                  <a:pt x="48747" y="1659519"/>
                </a:lnTo>
                <a:lnTo>
                  <a:pt x="97851" y="1604699"/>
                </a:lnTo>
                <a:lnTo>
                  <a:pt x="147667" y="1550057"/>
                </a:lnTo>
                <a:lnTo>
                  <a:pt x="198553" y="1495684"/>
                </a:lnTo>
                <a:lnTo>
                  <a:pt x="250864" y="1441667"/>
                </a:lnTo>
                <a:lnTo>
                  <a:pt x="304956" y="1388095"/>
                </a:lnTo>
                <a:lnTo>
                  <a:pt x="332782" y="1361504"/>
                </a:lnTo>
                <a:lnTo>
                  <a:pt x="361186" y="1335058"/>
                </a:lnTo>
                <a:lnTo>
                  <a:pt x="390215" y="1308767"/>
                </a:lnTo>
                <a:lnTo>
                  <a:pt x="419911" y="1282643"/>
                </a:lnTo>
                <a:lnTo>
                  <a:pt x="450320" y="1256698"/>
                </a:lnTo>
                <a:lnTo>
                  <a:pt x="481486" y="1230942"/>
                </a:lnTo>
                <a:lnTo>
                  <a:pt x="513454" y="1205386"/>
                </a:lnTo>
                <a:lnTo>
                  <a:pt x="546268" y="1180041"/>
                </a:lnTo>
                <a:lnTo>
                  <a:pt x="580142" y="1154711"/>
                </a:lnTo>
                <a:lnTo>
                  <a:pt x="615190" y="1129226"/>
                </a:lnTo>
                <a:lnTo>
                  <a:pt x="651309" y="1103640"/>
                </a:lnTo>
                <a:lnTo>
                  <a:pt x="688397" y="1078007"/>
                </a:lnTo>
                <a:lnTo>
                  <a:pt x="726352" y="1052381"/>
                </a:lnTo>
                <a:lnTo>
                  <a:pt x="765072" y="1026813"/>
                </a:lnTo>
                <a:lnTo>
                  <a:pt x="804453" y="1001359"/>
                </a:lnTo>
                <a:lnTo>
                  <a:pt x="844394" y="976071"/>
                </a:lnTo>
                <a:lnTo>
                  <a:pt x="884791" y="951003"/>
                </a:lnTo>
                <a:lnTo>
                  <a:pt x="925543" y="926208"/>
                </a:lnTo>
                <a:lnTo>
                  <a:pt x="966548" y="901739"/>
                </a:lnTo>
                <a:lnTo>
                  <a:pt x="1007702" y="877651"/>
                </a:lnTo>
                <a:lnTo>
                  <a:pt x="1048903" y="853996"/>
                </a:lnTo>
                <a:lnTo>
                  <a:pt x="1090049" y="830829"/>
                </a:lnTo>
                <a:lnTo>
                  <a:pt x="1131037" y="808201"/>
                </a:lnTo>
                <a:lnTo>
                  <a:pt x="1171766" y="786168"/>
                </a:lnTo>
                <a:lnTo>
                  <a:pt x="1212132" y="764782"/>
                </a:lnTo>
                <a:lnTo>
                  <a:pt x="1252033" y="744096"/>
                </a:lnTo>
                <a:lnTo>
                  <a:pt x="1291367" y="724165"/>
                </a:lnTo>
                <a:lnTo>
                  <a:pt x="1330031" y="705041"/>
                </a:lnTo>
                <a:lnTo>
                  <a:pt x="1367623" y="686841"/>
                </a:lnTo>
                <a:lnTo>
                  <a:pt x="1403940" y="669601"/>
                </a:lnTo>
                <a:lnTo>
                  <a:pt x="1439191" y="653240"/>
                </a:lnTo>
                <a:lnTo>
                  <a:pt x="1507333" y="622834"/>
                </a:lnTo>
                <a:lnTo>
                  <a:pt x="1573721" y="594981"/>
                </a:lnTo>
                <a:lnTo>
                  <a:pt x="1640032" y="569042"/>
                </a:lnTo>
                <a:lnTo>
                  <a:pt x="1707939" y="544373"/>
                </a:lnTo>
                <a:lnTo>
                  <a:pt x="1779116" y="520335"/>
                </a:lnTo>
                <a:lnTo>
                  <a:pt x="1816454" y="508351"/>
                </a:lnTo>
                <a:lnTo>
                  <a:pt x="1855238" y="496284"/>
                </a:lnTo>
                <a:lnTo>
                  <a:pt x="1895676" y="484054"/>
                </a:lnTo>
                <a:lnTo>
                  <a:pt x="1937979" y="471581"/>
                </a:lnTo>
                <a:lnTo>
                  <a:pt x="1982354" y="458783"/>
                </a:lnTo>
                <a:lnTo>
                  <a:pt x="2029012" y="445582"/>
                </a:lnTo>
                <a:lnTo>
                  <a:pt x="2078162" y="431897"/>
                </a:lnTo>
                <a:lnTo>
                  <a:pt x="2130644" y="417674"/>
                </a:lnTo>
                <a:lnTo>
                  <a:pt x="2186854" y="402967"/>
                </a:lnTo>
                <a:lnTo>
                  <a:pt x="2246365" y="387856"/>
                </a:lnTo>
                <a:lnTo>
                  <a:pt x="2308749" y="372422"/>
                </a:lnTo>
                <a:lnTo>
                  <a:pt x="2373580" y="356745"/>
                </a:lnTo>
                <a:lnTo>
                  <a:pt x="2440429" y="340905"/>
                </a:lnTo>
                <a:lnTo>
                  <a:pt x="2508868" y="324982"/>
                </a:lnTo>
                <a:lnTo>
                  <a:pt x="2578471" y="309056"/>
                </a:lnTo>
                <a:lnTo>
                  <a:pt x="2648810" y="293207"/>
                </a:lnTo>
                <a:lnTo>
                  <a:pt x="2719458" y="277516"/>
                </a:lnTo>
                <a:lnTo>
                  <a:pt x="2789986" y="262062"/>
                </a:lnTo>
                <a:lnTo>
                  <a:pt x="2859968" y="246926"/>
                </a:lnTo>
                <a:lnTo>
                  <a:pt x="2928975" y="232188"/>
                </a:lnTo>
                <a:lnTo>
                  <a:pt x="2996581" y="217927"/>
                </a:lnTo>
                <a:lnTo>
                  <a:pt x="3062358" y="204225"/>
                </a:lnTo>
                <a:lnTo>
                  <a:pt x="3125879" y="191161"/>
                </a:lnTo>
                <a:lnTo>
                  <a:pt x="3186715" y="178815"/>
                </a:lnTo>
                <a:lnTo>
                  <a:pt x="3244439" y="167267"/>
                </a:lnTo>
                <a:lnTo>
                  <a:pt x="3298624" y="156598"/>
                </a:lnTo>
                <a:lnTo>
                  <a:pt x="3348843" y="146888"/>
                </a:lnTo>
                <a:lnTo>
                  <a:pt x="3394970" y="138149"/>
                </a:lnTo>
                <a:lnTo>
                  <a:pt x="3437407" y="130293"/>
                </a:lnTo>
                <a:lnTo>
                  <a:pt x="3476534" y="123253"/>
                </a:lnTo>
                <a:lnTo>
                  <a:pt x="3546371" y="111356"/>
                </a:lnTo>
                <a:lnTo>
                  <a:pt x="3607507" y="101922"/>
                </a:lnTo>
                <a:lnTo>
                  <a:pt x="3662973" y="94418"/>
                </a:lnTo>
                <a:lnTo>
                  <a:pt x="3715796" y="88309"/>
                </a:lnTo>
                <a:lnTo>
                  <a:pt x="3769005" y="83061"/>
                </a:lnTo>
                <a:lnTo>
                  <a:pt x="3825628" y="78139"/>
                </a:lnTo>
                <a:lnTo>
                  <a:pt x="3888695" y="73010"/>
                </a:lnTo>
                <a:lnTo>
                  <a:pt x="3923590" y="70200"/>
                </a:lnTo>
                <a:lnTo>
                  <a:pt x="3961232" y="67138"/>
                </a:lnTo>
                <a:lnTo>
                  <a:pt x="4001999" y="63757"/>
                </a:lnTo>
                <a:lnTo>
                  <a:pt x="4045649" y="60183"/>
                </a:lnTo>
                <a:lnTo>
                  <a:pt x="4091541" y="56593"/>
                </a:lnTo>
                <a:lnTo>
                  <a:pt x="4139451" y="53000"/>
                </a:lnTo>
                <a:lnTo>
                  <a:pt x="4189157" y="49416"/>
                </a:lnTo>
                <a:lnTo>
                  <a:pt x="4240437" y="45857"/>
                </a:lnTo>
                <a:lnTo>
                  <a:pt x="4293067" y="42335"/>
                </a:lnTo>
                <a:lnTo>
                  <a:pt x="4346825" y="38863"/>
                </a:lnTo>
                <a:lnTo>
                  <a:pt x="4401489" y="35455"/>
                </a:lnTo>
                <a:lnTo>
                  <a:pt x="4456835" y="32123"/>
                </a:lnTo>
                <a:lnTo>
                  <a:pt x="4512642" y="28883"/>
                </a:lnTo>
                <a:lnTo>
                  <a:pt x="4568686" y="25746"/>
                </a:lnTo>
                <a:lnTo>
                  <a:pt x="4624745" y="22727"/>
                </a:lnTo>
                <a:lnTo>
                  <a:pt x="4680596" y="19838"/>
                </a:lnTo>
                <a:lnTo>
                  <a:pt x="4736017" y="17093"/>
                </a:lnTo>
                <a:lnTo>
                  <a:pt x="4790785" y="14505"/>
                </a:lnTo>
                <a:lnTo>
                  <a:pt x="4844677" y="12088"/>
                </a:lnTo>
                <a:lnTo>
                  <a:pt x="4897471" y="9855"/>
                </a:lnTo>
                <a:lnTo>
                  <a:pt x="4948944" y="7819"/>
                </a:lnTo>
                <a:lnTo>
                  <a:pt x="4998873" y="5995"/>
                </a:lnTo>
                <a:lnTo>
                  <a:pt x="5047036" y="4394"/>
                </a:lnTo>
                <a:lnTo>
                  <a:pt x="5095748" y="3053"/>
                </a:lnTo>
                <a:lnTo>
                  <a:pt x="5147110" y="1987"/>
                </a:lnTo>
                <a:lnTo>
                  <a:pt x="5200566" y="1173"/>
                </a:lnTo>
                <a:lnTo>
                  <a:pt x="5255558" y="590"/>
                </a:lnTo>
                <a:lnTo>
                  <a:pt x="5311530" y="215"/>
                </a:lnTo>
                <a:lnTo>
                  <a:pt x="5367926" y="26"/>
                </a:lnTo>
                <a:lnTo>
                  <a:pt x="5424188" y="0"/>
                </a:lnTo>
                <a:lnTo>
                  <a:pt x="5479761" y="115"/>
                </a:lnTo>
                <a:lnTo>
                  <a:pt x="5534086" y="349"/>
                </a:lnTo>
                <a:lnTo>
                  <a:pt x="5586608" y="679"/>
                </a:lnTo>
                <a:lnTo>
                  <a:pt x="5636771" y="1084"/>
                </a:lnTo>
                <a:lnTo>
                  <a:pt x="5684016" y="1541"/>
                </a:lnTo>
                <a:lnTo>
                  <a:pt x="5727788" y="2028"/>
                </a:lnTo>
                <a:lnTo>
                  <a:pt x="5767530" y="2522"/>
                </a:lnTo>
                <a:lnTo>
                  <a:pt x="5832697" y="3443"/>
                </a:lnTo>
                <a:lnTo>
                  <a:pt x="5875062" y="4127"/>
                </a:lnTo>
                <a:lnTo>
                  <a:pt x="5890174" y="4394"/>
                </a:lnTo>
                <a:lnTo>
                  <a:pt x="6495812" y="4394"/>
                </a:lnTo>
                <a:lnTo>
                  <a:pt x="6545803" y="5856"/>
                </a:lnTo>
                <a:lnTo>
                  <a:pt x="6594608" y="7806"/>
                </a:lnTo>
                <a:lnTo>
                  <a:pt x="6641869" y="10137"/>
                </a:lnTo>
                <a:lnTo>
                  <a:pt x="6687232" y="12742"/>
                </a:lnTo>
                <a:lnTo>
                  <a:pt x="6730340" y="15514"/>
                </a:lnTo>
                <a:lnTo>
                  <a:pt x="6770836" y="18346"/>
                </a:lnTo>
                <a:lnTo>
                  <a:pt x="6825904" y="22472"/>
                </a:lnTo>
                <a:lnTo>
                  <a:pt x="6858313" y="24986"/>
                </a:lnTo>
                <a:lnTo>
                  <a:pt x="6873093" y="26132"/>
                </a:lnTo>
                <a:lnTo>
                  <a:pt x="6886863" y="27186"/>
                </a:lnTo>
                <a:lnTo>
                  <a:pt x="6899580" y="28135"/>
                </a:lnTo>
                <a:lnTo>
                  <a:pt x="6919168" y="29572"/>
                </a:lnTo>
                <a:lnTo>
                  <a:pt x="6928841" y="3030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77174" y="27500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90" y="0"/>
                </a:moveTo>
                <a:lnTo>
                  <a:pt x="3870" y="403006"/>
                </a:lnTo>
                <a:lnTo>
                  <a:pt x="0" y="1202240"/>
                </a:lnTo>
                <a:lnTo>
                  <a:pt x="700491" y="1606683"/>
                </a:lnTo>
                <a:lnTo>
                  <a:pt x="1390710" y="1203691"/>
                </a:lnTo>
                <a:lnTo>
                  <a:pt x="1394612" y="404439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77174" y="27500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6"/>
                </a:moveTo>
                <a:lnTo>
                  <a:pt x="694090" y="0"/>
                </a:lnTo>
                <a:lnTo>
                  <a:pt x="1394612" y="404439"/>
                </a:lnTo>
                <a:lnTo>
                  <a:pt x="1390710" y="1203691"/>
                </a:lnTo>
                <a:lnTo>
                  <a:pt x="700491" y="1606683"/>
                </a:lnTo>
                <a:lnTo>
                  <a:pt x="0" y="1202240"/>
                </a:lnTo>
                <a:lnTo>
                  <a:pt x="387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01074" y="401684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90" y="0"/>
                </a:moveTo>
                <a:lnTo>
                  <a:pt x="3870" y="403003"/>
                </a:lnTo>
                <a:lnTo>
                  <a:pt x="0" y="1202246"/>
                </a:lnTo>
                <a:lnTo>
                  <a:pt x="700491" y="1606689"/>
                </a:lnTo>
                <a:lnTo>
                  <a:pt x="1390710" y="1203697"/>
                </a:lnTo>
                <a:lnTo>
                  <a:pt x="1394612" y="404445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01074" y="401684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3"/>
                </a:moveTo>
                <a:lnTo>
                  <a:pt x="694090" y="0"/>
                </a:lnTo>
                <a:lnTo>
                  <a:pt x="1394612" y="404445"/>
                </a:lnTo>
                <a:lnTo>
                  <a:pt x="1390710" y="1203697"/>
                </a:lnTo>
                <a:lnTo>
                  <a:pt x="700491" y="1606689"/>
                </a:lnTo>
                <a:lnTo>
                  <a:pt x="0" y="1202246"/>
                </a:lnTo>
                <a:lnTo>
                  <a:pt x="3870" y="40300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0583" y="148318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21" y="0"/>
                </a:moveTo>
                <a:lnTo>
                  <a:pt x="3870" y="403006"/>
                </a:lnTo>
                <a:lnTo>
                  <a:pt x="0" y="1202253"/>
                </a:lnTo>
                <a:lnTo>
                  <a:pt x="700491" y="1606692"/>
                </a:lnTo>
                <a:lnTo>
                  <a:pt x="1390741" y="1203716"/>
                </a:lnTo>
                <a:lnTo>
                  <a:pt x="1394612" y="404439"/>
                </a:lnTo>
                <a:lnTo>
                  <a:pt x="694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0583" y="148318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6"/>
                </a:moveTo>
                <a:lnTo>
                  <a:pt x="694121" y="0"/>
                </a:lnTo>
                <a:lnTo>
                  <a:pt x="1394612" y="404439"/>
                </a:lnTo>
                <a:lnTo>
                  <a:pt x="1390741" y="1203716"/>
                </a:lnTo>
                <a:lnTo>
                  <a:pt x="700491" y="1606692"/>
                </a:lnTo>
                <a:lnTo>
                  <a:pt x="0" y="1202253"/>
                </a:lnTo>
                <a:lnTo>
                  <a:pt x="387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58124" y="21637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90" y="0"/>
                </a:moveTo>
                <a:lnTo>
                  <a:pt x="3870" y="403006"/>
                </a:lnTo>
                <a:lnTo>
                  <a:pt x="0" y="1202253"/>
                </a:lnTo>
                <a:lnTo>
                  <a:pt x="700491" y="1606692"/>
                </a:lnTo>
                <a:lnTo>
                  <a:pt x="1390710" y="1203685"/>
                </a:lnTo>
                <a:lnTo>
                  <a:pt x="1394612" y="404439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58124" y="21637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6"/>
                </a:moveTo>
                <a:lnTo>
                  <a:pt x="694090" y="0"/>
                </a:lnTo>
                <a:lnTo>
                  <a:pt x="1394612" y="404439"/>
                </a:lnTo>
                <a:lnTo>
                  <a:pt x="1390710" y="1203685"/>
                </a:lnTo>
                <a:lnTo>
                  <a:pt x="700491" y="1606692"/>
                </a:lnTo>
                <a:lnTo>
                  <a:pt x="0" y="1202253"/>
                </a:lnTo>
                <a:lnTo>
                  <a:pt x="387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44024" y="5274146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90" y="0"/>
                </a:moveTo>
                <a:lnTo>
                  <a:pt x="3870" y="403003"/>
                </a:lnTo>
                <a:lnTo>
                  <a:pt x="0" y="1202246"/>
                </a:lnTo>
                <a:lnTo>
                  <a:pt x="660939" y="1583853"/>
                </a:lnTo>
                <a:lnTo>
                  <a:pt x="739603" y="1583853"/>
                </a:lnTo>
                <a:lnTo>
                  <a:pt x="1390710" y="1203697"/>
                </a:lnTo>
                <a:lnTo>
                  <a:pt x="1394612" y="404445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47894" y="5274146"/>
            <a:ext cx="1391285" cy="1584325"/>
          </a:xfrm>
          <a:custGeom>
            <a:avLst/>
            <a:gdLst/>
            <a:ahLst/>
            <a:cxnLst/>
            <a:rect l="l" t="t" r="r" b="b"/>
            <a:pathLst>
              <a:path w="1391285" h="1584325">
                <a:moveTo>
                  <a:pt x="0" y="403003"/>
                </a:moveTo>
                <a:lnTo>
                  <a:pt x="690219" y="0"/>
                </a:lnTo>
                <a:lnTo>
                  <a:pt x="1390741" y="404445"/>
                </a:lnTo>
                <a:lnTo>
                  <a:pt x="1386839" y="1203697"/>
                </a:lnTo>
                <a:lnTo>
                  <a:pt x="735732" y="15838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44024" y="5677149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39" y="1180850"/>
                </a:moveTo>
                <a:lnTo>
                  <a:pt x="0" y="799243"/>
                </a:lnTo>
                <a:lnTo>
                  <a:pt x="38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211" y="4007321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57" y="0"/>
                </a:moveTo>
                <a:lnTo>
                  <a:pt x="0" y="62840"/>
                </a:lnTo>
                <a:lnTo>
                  <a:pt x="3428" y="1546064"/>
                </a:lnTo>
                <a:lnTo>
                  <a:pt x="107751" y="1606689"/>
                </a:lnTo>
                <a:lnTo>
                  <a:pt x="797979" y="1203697"/>
                </a:lnTo>
                <a:lnTo>
                  <a:pt x="801862" y="404445"/>
                </a:lnTo>
                <a:lnTo>
                  <a:pt x="101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211" y="4007321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40"/>
                </a:moveTo>
                <a:lnTo>
                  <a:pt x="101357" y="0"/>
                </a:lnTo>
                <a:lnTo>
                  <a:pt x="801862" y="404445"/>
                </a:lnTo>
                <a:lnTo>
                  <a:pt x="797979" y="1203697"/>
                </a:lnTo>
                <a:lnTo>
                  <a:pt x="107751" y="1606689"/>
                </a:lnTo>
                <a:lnTo>
                  <a:pt x="3428" y="1546064"/>
                </a:lnTo>
                <a:lnTo>
                  <a:pt x="0" y="628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5359" y="5293196"/>
            <a:ext cx="1395095" cy="1565275"/>
          </a:xfrm>
          <a:custGeom>
            <a:avLst/>
            <a:gdLst/>
            <a:ahLst/>
            <a:cxnLst/>
            <a:rect l="l" t="t" r="r" b="b"/>
            <a:pathLst>
              <a:path w="1395095" h="1565275">
                <a:moveTo>
                  <a:pt x="694111" y="0"/>
                </a:moveTo>
                <a:lnTo>
                  <a:pt x="3881" y="403003"/>
                </a:lnTo>
                <a:lnTo>
                  <a:pt x="0" y="1202246"/>
                </a:lnTo>
                <a:lnTo>
                  <a:pt x="627955" y="1564803"/>
                </a:lnTo>
                <a:lnTo>
                  <a:pt x="772244" y="1564803"/>
                </a:lnTo>
                <a:lnTo>
                  <a:pt x="1390732" y="1203697"/>
                </a:lnTo>
                <a:lnTo>
                  <a:pt x="1394627" y="404445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9240" y="5293196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3003"/>
                </a:moveTo>
                <a:lnTo>
                  <a:pt x="690230" y="0"/>
                </a:lnTo>
                <a:lnTo>
                  <a:pt x="1390746" y="404445"/>
                </a:lnTo>
                <a:lnTo>
                  <a:pt x="1386850" y="1203697"/>
                </a:lnTo>
                <a:lnTo>
                  <a:pt x="768363" y="15648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5359" y="5696199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5" y="1161800"/>
                </a:moveTo>
                <a:lnTo>
                  <a:pt x="0" y="799243"/>
                </a:lnTo>
                <a:lnTo>
                  <a:pt x="388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3934" y="274048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1" y="0"/>
                </a:moveTo>
                <a:lnTo>
                  <a:pt x="3881" y="403006"/>
                </a:lnTo>
                <a:lnTo>
                  <a:pt x="0" y="1202256"/>
                </a:lnTo>
                <a:lnTo>
                  <a:pt x="700503" y="1606698"/>
                </a:lnTo>
                <a:lnTo>
                  <a:pt x="1390732" y="1203706"/>
                </a:lnTo>
                <a:lnTo>
                  <a:pt x="1394627" y="404439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3934" y="274048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1" y="403006"/>
                </a:moveTo>
                <a:lnTo>
                  <a:pt x="694111" y="0"/>
                </a:lnTo>
                <a:lnTo>
                  <a:pt x="1394627" y="404439"/>
                </a:lnTo>
                <a:lnTo>
                  <a:pt x="1390732" y="1203706"/>
                </a:lnTo>
                <a:lnTo>
                  <a:pt x="700503" y="1606698"/>
                </a:lnTo>
                <a:lnTo>
                  <a:pt x="0" y="1202256"/>
                </a:lnTo>
                <a:lnTo>
                  <a:pt x="3881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7833" y="401684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1" y="0"/>
                </a:moveTo>
                <a:lnTo>
                  <a:pt x="3880" y="403003"/>
                </a:lnTo>
                <a:lnTo>
                  <a:pt x="0" y="1202246"/>
                </a:lnTo>
                <a:lnTo>
                  <a:pt x="700503" y="1606689"/>
                </a:lnTo>
                <a:lnTo>
                  <a:pt x="1390732" y="1203697"/>
                </a:lnTo>
                <a:lnTo>
                  <a:pt x="1394627" y="404445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7833" y="401684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0" y="403003"/>
                </a:moveTo>
                <a:lnTo>
                  <a:pt x="694111" y="0"/>
                </a:lnTo>
                <a:lnTo>
                  <a:pt x="1394627" y="404445"/>
                </a:lnTo>
                <a:lnTo>
                  <a:pt x="1390732" y="1203697"/>
                </a:lnTo>
                <a:lnTo>
                  <a:pt x="700503" y="1606689"/>
                </a:lnTo>
                <a:lnTo>
                  <a:pt x="0" y="1202246"/>
                </a:lnTo>
                <a:lnTo>
                  <a:pt x="3880" y="40300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91258" y="5302721"/>
            <a:ext cx="1395095" cy="1555750"/>
          </a:xfrm>
          <a:custGeom>
            <a:avLst/>
            <a:gdLst/>
            <a:ahLst/>
            <a:cxnLst/>
            <a:rect l="l" t="t" r="r" b="b"/>
            <a:pathLst>
              <a:path w="1395095" h="1555750">
                <a:moveTo>
                  <a:pt x="694111" y="0"/>
                </a:moveTo>
                <a:lnTo>
                  <a:pt x="3880" y="403003"/>
                </a:lnTo>
                <a:lnTo>
                  <a:pt x="0" y="1202246"/>
                </a:lnTo>
                <a:lnTo>
                  <a:pt x="611458" y="1555278"/>
                </a:lnTo>
                <a:lnTo>
                  <a:pt x="788557" y="1555278"/>
                </a:lnTo>
                <a:lnTo>
                  <a:pt x="1390726" y="1203697"/>
                </a:lnTo>
                <a:lnTo>
                  <a:pt x="1394627" y="404445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38" y="5302721"/>
            <a:ext cx="1391285" cy="1555750"/>
          </a:xfrm>
          <a:custGeom>
            <a:avLst/>
            <a:gdLst/>
            <a:ahLst/>
            <a:cxnLst/>
            <a:rect l="l" t="t" r="r" b="b"/>
            <a:pathLst>
              <a:path w="1391285" h="1555750">
                <a:moveTo>
                  <a:pt x="0" y="403003"/>
                </a:moveTo>
                <a:lnTo>
                  <a:pt x="690231" y="0"/>
                </a:lnTo>
                <a:lnTo>
                  <a:pt x="1390747" y="404445"/>
                </a:lnTo>
                <a:lnTo>
                  <a:pt x="1386846" y="1203697"/>
                </a:lnTo>
                <a:lnTo>
                  <a:pt x="784677" y="155527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24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58" y="1152275"/>
                </a:moveTo>
                <a:lnTo>
                  <a:pt x="0" y="799243"/>
                </a:lnTo>
                <a:lnTo>
                  <a:pt x="38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1" y="0"/>
                </a:moveTo>
                <a:lnTo>
                  <a:pt x="3880" y="403006"/>
                </a:lnTo>
                <a:lnTo>
                  <a:pt x="0" y="1202240"/>
                </a:lnTo>
                <a:lnTo>
                  <a:pt x="700503" y="1606683"/>
                </a:lnTo>
                <a:lnTo>
                  <a:pt x="1390726" y="1203691"/>
                </a:lnTo>
                <a:lnTo>
                  <a:pt x="1394627" y="404439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0" y="403006"/>
                </a:moveTo>
                <a:lnTo>
                  <a:pt x="694111" y="0"/>
                </a:lnTo>
                <a:lnTo>
                  <a:pt x="1394627" y="404439"/>
                </a:lnTo>
                <a:lnTo>
                  <a:pt x="1390726" y="1203691"/>
                </a:lnTo>
                <a:lnTo>
                  <a:pt x="700503" y="1606683"/>
                </a:lnTo>
                <a:lnTo>
                  <a:pt x="0" y="1202240"/>
                </a:lnTo>
                <a:lnTo>
                  <a:pt x="388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1" y="0"/>
                </a:moveTo>
                <a:lnTo>
                  <a:pt x="3880" y="403006"/>
                </a:lnTo>
                <a:lnTo>
                  <a:pt x="0" y="1202253"/>
                </a:lnTo>
                <a:lnTo>
                  <a:pt x="700503" y="1606692"/>
                </a:lnTo>
                <a:lnTo>
                  <a:pt x="1390732" y="1203685"/>
                </a:lnTo>
                <a:lnTo>
                  <a:pt x="1394627" y="404439"/>
                </a:lnTo>
                <a:lnTo>
                  <a:pt x="69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76883" y="145462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0" y="403006"/>
                </a:moveTo>
                <a:lnTo>
                  <a:pt x="694111" y="0"/>
                </a:lnTo>
                <a:lnTo>
                  <a:pt x="1394627" y="404439"/>
                </a:lnTo>
                <a:lnTo>
                  <a:pt x="1390732" y="1203685"/>
                </a:lnTo>
                <a:lnTo>
                  <a:pt x="700503" y="1606692"/>
                </a:lnTo>
                <a:lnTo>
                  <a:pt x="0" y="1202253"/>
                </a:lnTo>
                <a:lnTo>
                  <a:pt x="388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74" y="403589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90" y="0"/>
                </a:moveTo>
                <a:lnTo>
                  <a:pt x="3870" y="403003"/>
                </a:lnTo>
                <a:lnTo>
                  <a:pt x="0" y="1202246"/>
                </a:lnTo>
                <a:lnTo>
                  <a:pt x="700491" y="1606689"/>
                </a:lnTo>
                <a:lnTo>
                  <a:pt x="1390710" y="1203697"/>
                </a:lnTo>
                <a:lnTo>
                  <a:pt x="1394612" y="404445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87174" y="4035896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3"/>
                </a:moveTo>
                <a:lnTo>
                  <a:pt x="694090" y="0"/>
                </a:lnTo>
                <a:lnTo>
                  <a:pt x="1394612" y="404445"/>
                </a:lnTo>
                <a:lnTo>
                  <a:pt x="1390710" y="1203697"/>
                </a:lnTo>
                <a:lnTo>
                  <a:pt x="700491" y="1606689"/>
                </a:lnTo>
                <a:lnTo>
                  <a:pt x="0" y="1202246"/>
                </a:lnTo>
                <a:lnTo>
                  <a:pt x="3870" y="40300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24" y="5312246"/>
            <a:ext cx="1395095" cy="1546225"/>
          </a:xfrm>
          <a:custGeom>
            <a:avLst/>
            <a:gdLst/>
            <a:ahLst/>
            <a:cxnLst/>
            <a:rect l="l" t="t" r="r" b="b"/>
            <a:pathLst>
              <a:path w="1395095" h="1546225">
                <a:moveTo>
                  <a:pt x="694090" y="0"/>
                </a:moveTo>
                <a:lnTo>
                  <a:pt x="3870" y="403003"/>
                </a:lnTo>
                <a:lnTo>
                  <a:pt x="0" y="1202246"/>
                </a:lnTo>
                <a:lnTo>
                  <a:pt x="594950" y="1545753"/>
                </a:lnTo>
                <a:lnTo>
                  <a:pt x="804859" y="1545753"/>
                </a:lnTo>
                <a:lnTo>
                  <a:pt x="1390710" y="1203697"/>
                </a:lnTo>
                <a:lnTo>
                  <a:pt x="1394612" y="404445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3995" y="5312246"/>
            <a:ext cx="1391285" cy="1546225"/>
          </a:xfrm>
          <a:custGeom>
            <a:avLst/>
            <a:gdLst/>
            <a:ahLst/>
            <a:cxnLst/>
            <a:rect l="l" t="t" r="r" b="b"/>
            <a:pathLst>
              <a:path w="1391284" h="1546225">
                <a:moveTo>
                  <a:pt x="0" y="403003"/>
                </a:moveTo>
                <a:lnTo>
                  <a:pt x="690219" y="0"/>
                </a:lnTo>
                <a:lnTo>
                  <a:pt x="1390741" y="404445"/>
                </a:lnTo>
                <a:lnTo>
                  <a:pt x="1386839" y="1203697"/>
                </a:lnTo>
                <a:lnTo>
                  <a:pt x="800988" y="15457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24" y="5715249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50" y="1142750"/>
                </a:moveTo>
                <a:lnTo>
                  <a:pt x="0" y="799243"/>
                </a:lnTo>
                <a:lnTo>
                  <a:pt x="38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30124" y="275953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90" y="0"/>
                </a:moveTo>
                <a:lnTo>
                  <a:pt x="3870" y="403006"/>
                </a:lnTo>
                <a:lnTo>
                  <a:pt x="0" y="1202256"/>
                </a:lnTo>
                <a:lnTo>
                  <a:pt x="700491" y="1606698"/>
                </a:lnTo>
                <a:lnTo>
                  <a:pt x="1390710" y="1203706"/>
                </a:lnTo>
                <a:lnTo>
                  <a:pt x="1394612" y="404439"/>
                </a:lnTo>
                <a:lnTo>
                  <a:pt x="694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30124" y="275953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70" y="403006"/>
                </a:moveTo>
                <a:lnTo>
                  <a:pt x="694090" y="0"/>
                </a:lnTo>
                <a:lnTo>
                  <a:pt x="1394612" y="404439"/>
                </a:lnTo>
                <a:lnTo>
                  <a:pt x="1390710" y="1203706"/>
                </a:lnTo>
                <a:lnTo>
                  <a:pt x="700491" y="1606698"/>
                </a:lnTo>
                <a:lnTo>
                  <a:pt x="0" y="1202256"/>
                </a:lnTo>
                <a:lnTo>
                  <a:pt x="3870" y="4030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043868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870" y="395031"/>
                </a:lnTo>
                <a:lnTo>
                  <a:pt x="0" y="1194274"/>
                </a:lnTo>
                <a:lnTo>
                  <a:pt x="680466" y="1587155"/>
                </a:lnTo>
                <a:lnTo>
                  <a:pt x="68046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04" y="4043868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1"/>
                </a:moveTo>
                <a:lnTo>
                  <a:pt x="6765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443889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123"/>
                </a:moveTo>
                <a:lnTo>
                  <a:pt x="0" y="799243"/>
                </a:lnTo>
                <a:lnTo>
                  <a:pt x="38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463533" y="1500699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870" y="395034"/>
                </a:lnTo>
                <a:lnTo>
                  <a:pt x="0" y="1194280"/>
                </a:lnTo>
                <a:lnTo>
                  <a:pt x="680466" y="1587158"/>
                </a:lnTo>
                <a:lnTo>
                  <a:pt x="68046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67404" y="1500699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4"/>
                </a:moveTo>
                <a:lnTo>
                  <a:pt x="6765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63533" y="1895734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23"/>
                </a:moveTo>
                <a:lnTo>
                  <a:pt x="0" y="799246"/>
                </a:lnTo>
                <a:lnTo>
                  <a:pt x="38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7200" y="333494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41"/>
                </a:moveTo>
                <a:lnTo>
                  <a:pt x="8229599" y="6185641"/>
                </a:lnTo>
                <a:lnTo>
                  <a:pt x="8229599" y="0"/>
                </a:lnTo>
                <a:lnTo>
                  <a:pt x="0" y="0"/>
                </a:lnTo>
                <a:lnTo>
                  <a:pt x="0" y="6185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7200" y="333481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0"/>
                </a:moveTo>
                <a:lnTo>
                  <a:pt x="8229599" y="0"/>
                </a:lnTo>
                <a:lnTo>
                  <a:pt x="8229599" y="6185653"/>
                </a:lnTo>
                <a:lnTo>
                  <a:pt x="0" y="6185653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61240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753"/>
                </a:moveTo>
                <a:lnTo>
                  <a:pt x="3679088" y="677753"/>
                </a:lnTo>
                <a:lnTo>
                  <a:pt x="3679088" y="0"/>
                </a:lnTo>
                <a:lnTo>
                  <a:pt x="0" y="0"/>
                </a:lnTo>
                <a:lnTo>
                  <a:pt x="0" y="677753"/>
                </a:lnTo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61240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753"/>
                </a:moveTo>
                <a:lnTo>
                  <a:pt x="3679088" y="677753"/>
                </a:lnTo>
                <a:lnTo>
                  <a:pt x="3679088" y="0"/>
                </a:lnTo>
              </a:path>
            </a:pathLst>
          </a:custGeom>
          <a:ln w="15874">
            <a:solidFill>
              <a:srgbClr val="686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61240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753"/>
                </a:lnTo>
              </a:path>
            </a:pathLst>
          </a:custGeom>
          <a:ln w="15874">
            <a:solidFill>
              <a:srgbClr val="686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49083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07"/>
                </a:moveTo>
                <a:lnTo>
                  <a:pt x="3505199" y="602407"/>
                </a:lnTo>
                <a:lnTo>
                  <a:pt x="3505199" y="0"/>
                </a:lnTo>
                <a:lnTo>
                  <a:pt x="0" y="0"/>
                </a:lnTo>
                <a:lnTo>
                  <a:pt x="0" y="602407"/>
                </a:lnTo>
              </a:path>
            </a:pathLst>
          </a:custGeom>
          <a:solidFill>
            <a:srgbClr val="60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337387" y="3676891"/>
            <a:ext cx="197358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F0AD00"/>
                </a:solidFill>
                <a:latin typeface="Century Gothic"/>
                <a:cs typeface="Century Gothic"/>
              </a:rPr>
              <a:t>RE</a:t>
            </a:r>
            <a:r>
              <a:rPr sz="4000" b="1" spc="-35" dirty="0">
                <a:solidFill>
                  <a:srgbClr val="F0AD00"/>
                </a:solidFill>
                <a:latin typeface="Century Gothic"/>
                <a:cs typeface="Century Gothic"/>
              </a:rPr>
              <a:t>P</a:t>
            </a:r>
            <a:r>
              <a:rPr sz="4000" b="1" spc="-20" dirty="0">
                <a:solidFill>
                  <a:srgbClr val="F0AD00"/>
                </a:solidFill>
                <a:latin typeface="Century Gothic"/>
                <a:cs typeface="Century Gothic"/>
              </a:rPr>
              <a:t>TI</a:t>
            </a:r>
            <a:r>
              <a:rPr sz="4000" b="1" spc="-15" dirty="0">
                <a:solidFill>
                  <a:srgbClr val="F0AD00"/>
                </a:solidFill>
                <a:latin typeface="Century Gothic"/>
                <a:cs typeface="Century Gothic"/>
              </a:rPr>
              <a:t>L</a:t>
            </a:r>
            <a:r>
              <a:rPr sz="4000" b="1" spc="-30" dirty="0">
                <a:solidFill>
                  <a:srgbClr val="F0AD00"/>
                </a:solidFill>
                <a:latin typeface="Century Gothic"/>
                <a:cs typeface="Century Gothic"/>
              </a:rPr>
              <a:t>E</a:t>
            </a:r>
            <a:r>
              <a:rPr sz="4000" b="1" spc="-25" dirty="0">
                <a:solidFill>
                  <a:srgbClr val="F0AD00"/>
                </a:solidFill>
                <a:latin typeface="Century Gothic"/>
                <a:cs typeface="Century Gothic"/>
              </a:rPr>
              <a:t>S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pc="-40" dirty="0"/>
              <a:t>M</a:t>
            </a:r>
            <a:r>
              <a:rPr spc="-30" dirty="0"/>
              <a:t>y</a:t>
            </a:r>
            <a:r>
              <a:rPr spc="-25" dirty="0"/>
              <a:t>nah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9736" y="2371221"/>
            <a:ext cx="3098165" cy="315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91440" indent="-274320">
              <a:lnSpc>
                <a:spcPts val="2590"/>
              </a:lnSpc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M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ed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m</a:t>
            </a:r>
            <a:r>
              <a:rPr sz="2400" spc="2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zed</a:t>
            </a:r>
            <a:r>
              <a:rPr sz="24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w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th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ong</a:t>
            </a:r>
            <a:r>
              <a:rPr sz="24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feet.</a:t>
            </a:r>
            <a:endParaRPr sz="2400">
              <a:latin typeface="Century Gothic"/>
              <a:cs typeface="Century Gothic"/>
            </a:endParaRPr>
          </a:p>
          <a:p>
            <a:pPr marL="287020" marR="408940" indent="-274320" algn="just">
              <a:lnSpc>
                <a:spcPts val="2590"/>
              </a:lnSpc>
              <a:spcBef>
                <a:spcPts val="57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umag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4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rk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w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8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to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ck.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Nest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holes.</a:t>
            </a:r>
            <a:endParaRPr sz="2400">
              <a:latin typeface="Century Gothic"/>
              <a:cs typeface="Century Gothic"/>
            </a:endParaRPr>
          </a:p>
          <a:p>
            <a:pPr marL="287020" marR="5080" indent="-274320">
              <a:lnSpc>
                <a:spcPts val="2590"/>
              </a:lnSpc>
              <a:spcBef>
                <a:spcPts val="61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No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sy</a:t>
            </a:r>
            <a:r>
              <a:rPr sz="2400" spc="3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but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le</a:t>
            </a:r>
            <a:r>
              <a:rPr sz="2400" spc="5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rn</a:t>
            </a:r>
            <a:r>
              <a:rPr sz="24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to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say</a:t>
            </a:r>
            <a:r>
              <a:rPr sz="240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w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ord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990612"/>
            <a:ext cx="3809999" cy="2533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3810000"/>
            <a:ext cx="3505200" cy="2436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pc="-30" dirty="0"/>
              <a:t>R</a:t>
            </a:r>
            <a:r>
              <a:rPr spc="-25" dirty="0"/>
              <a:t>ainb</a:t>
            </a:r>
            <a:r>
              <a:rPr spc="-35" dirty="0"/>
              <a:t>ow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spc="-15" dirty="0"/>
              <a:t>L</a:t>
            </a:r>
            <a:r>
              <a:rPr spc="-35" dirty="0"/>
              <a:t>o</a:t>
            </a:r>
            <a:r>
              <a:rPr spc="-10" dirty="0"/>
              <a:t>r</a:t>
            </a:r>
            <a:r>
              <a:rPr spc="-20" dirty="0"/>
              <a:t>ikeet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9736" y="2407797"/>
            <a:ext cx="2790825" cy="301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es</a:t>
            </a:r>
            <a:r>
              <a:rPr sz="24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of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2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rrot.</a:t>
            </a:r>
            <a:endParaRPr sz="2400">
              <a:latin typeface="Century Gothic"/>
              <a:cs typeface="Century Gothic"/>
            </a:endParaRPr>
          </a:p>
          <a:p>
            <a:pPr marL="287020" marR="179070" indent="-27432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M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ed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m</a:t>
            </a:r>
            <a:r>
              <a:rPr sz="2400" spc="2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zed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ght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spc="2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olor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ed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  <a:p>
            <a:pPr marL="287020" marR="233679" indent="-274320" algn="just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Hea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5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w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th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gr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een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h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olla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533403"/>
            <a:ext cx="2464451" cy="3695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0903" y="4504899"/>
            <a:ext cx="3657569" cy="2208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Society</a:t>
            </a:r>
            <a:r>
              <a:rPr spc="155" dirty="0">
                <a:latin typeface="Times New Roman"/>
                <a:cs typeface="Times New Roman"/>
              </a:rPr>
              <a:t> </a:t>
            </a:r>
            <a:r>
              <a:rPr spc="-20" dirty="0"/>
              <a:t>Fin</a:t>
            </a:r>
            <a:r>
              <a:rPr spc="-30" dirty="0"/>
              <a:t>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1156" y="2395097"/>
            <a:ext cx="3074035" cy="274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spc="8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m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reed.</a:t>
            </a: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asy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to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for.</a:t>
            </a:r>
            <a:endParaRPr sz="2400">
              <a:latin typeface="Century Gothic"/>
              <a:cs typeface="Century Gothic"/>
            </a:endParaRPr>
          </a:p>
          <a:p>
            <a:pPr marL="469900" marR="647065" indent="-457200" algn="just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30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-3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ted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1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Afr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  <a:p>
            <a:pPr marL="469900" marR="288925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Ma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le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mo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1237396"/>
            <a:ext cx="3617853" cy="213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7800" y="3371005"/>
            <a:ext cx="2266937" cy="2883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3929064"/>
            <a:ext cx="1939924" cy="2909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S</a:t>
            </a:r>
            <a:r>
              <a:rPr spc="-25" dirty="0"/>
              <a:t>un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35" dirty="0"/>
              <a:t>Co</a:t>
            </a:r>
            <a:r>
              <a:rPr spc="-25" dirty="0"/>
              <a:t>nure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1156" y="2395097"/>
            <a:ext cx="3246120" cy="201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Med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m</a:t>
            </a:r>
            <a:r>
              <a:rPr sz="2400" spc="2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zed</a:t>
            </a: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et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spc="3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of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Color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endParaRPr sz="2400">
              <a:latin typeface="Century Gothic"/>
              <a:cs typeface="Century Gothic"/>
            </a:endParaRPr>
          </a:p>
          <a:p>
            <a:pPr marL="469900" marR="50165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30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-3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ted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th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Ame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F0AD00"/>
              </a:buClr>
              <a:buSzPct val="75000"/>
              <a:buFont typeface="Arial"/>
              <a:buChar char="•"/>
              <a:tabLst>
                <a:tab pos="469900" algn="l"/>
              </a:tabLst>
            </a:pP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iv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2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fu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29300" y="914400"/>
            <a:ext cx="2628899" cy="3505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pc="-20" dirty="0"/>
              <a:t>Z</a:t>
            </a:r>
            <a:r>
              <a:rPr spc="-35" dirty="0"/>
              <a:t>e</a:t>
            </a:r>
            <a:r>
              <a:rPr spc="-25" dirty="0"/>
              <a:t>bra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0" dirty="0"/>
              <a:t>Fin</a:t>
            </a:r>
            <a:r>
              <a:rPr spc="-35" dirty="0"/>
              <a:t>c</a:t>
            </a:r>
            <a:r>
              <a:rPr spc="-25" dirty="0"/>
              <a:t>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9736" y="2407797"/>
            <a:ext cx="3187700" cy="198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Sma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oft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h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ng</a:t>
            </a:r>
            <a:endParaRPr sz="2400">
              <a:latin typeface="Century Gothic"/>
              <a:cs typeface="Century Gothic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Nat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2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to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ass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an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s.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830"/>
              </a:lnSpc>
              <a:spcBef>
                <a:spcPts val="57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2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4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-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8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533400"/>
            <a:ext cx="2131777" cy="2686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3429000"/>
            <a:ext cx="3810000" cy="285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5029200" y="1239996"/>
            <a:ext cx="3233745" cy="4859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8011" y="2590800"/>
            <a:ext cx="3886200" cy="2914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676400" y="2605137"/>
            <a:ext cx="5562599" cy="3726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018309" y="2653521"/>
            <a:ext cx="3138034" cy="3387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600" y="1631118"/>
            <a:ext cx="4081790" cy="2716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0" y="2209800"/>
            <a:ext cx="6096000" cy="405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905000" y="2438400"/>
            <a:ext cx="51816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pc="-30" dirty="0"/>
              <a:t>Chameleon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9736" y="2371221"/>
            <a:ext cx="3039110" cy="306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zed</a:t>
            </a:r>
            <a:r>
              <a:rPr sz="2400" spc="3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zar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endParaRPr sz="2400">
              <a:latin typeface="Century Gothic"/>
              <a:cs typeface="Century Gothic"/>
            </a:endParaRPr>
          </a:p>
          <a:p>
            <a:pPr marL="287020" marR="368300" indent="-274320">
              <a:lnSpc>
                <a:spcPts val="2590"/>
              </a:lnSpc>
              <a:spcBef>
                <a:spcPts val="61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160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th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ome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m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ny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olor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:</a:t>
            </a:r>
            <a:endParaRPr sz="2400">
              <a:latin typeface="Century Gothic"/>
              <a:cs typeface="Century Gothic"/>
            </a:endParaRPr>
          </a:p>
          <a:p>
            <a:pPr marL="584200" marR="85090" indent="-274320" algn="just">
              <a:lnSpc>
                <a:spcPts val="2380"/>
              </a:lnSpc>
              <a:spcBef>
                <a:spcPts val="515"/>
              </a:spcBef>
            </a:pPr>
            <a:r>
              <a:rPr sz="1650" spc="10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nk,</a:t>
            </a:r>
            <a:r>
              <a:rPr sz="2200" spc="4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reen,</a:t>
            </a:r>
            <a:r>
              <a:rPr sz="22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bl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e,</a:t>
            </a:r>
            <a:r>
              <a:rPr sz="22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oran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e,</a:t>
            </a:r>
            <a:r>
              <a:rPr sz="22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eal,</a:t>
            </a:r>
            <a:r>
              <a:rPr sz="22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re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,</a:t>
            </a:r>
            <a:r>
              <a:rPr sz="22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2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ello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w.</a:t>
            </a:r>
            <a:endParaRPr sz="2200">
              <a:latin typeface="Century Gothic"/>
              <a:cs typeface="Century Gothic"/>
            </a:endParaRPr>
          </a:p>
          <a:p>
            <a:pPr marL="287020" marR="5080" indent="-274320">
              <a:lnSpc>
                <a:spcPts val="2590"/>
              </a:lnSpc>
              <a:spcBef>
                <a:spcPts val="580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Long</a:t>
            </a:r>
            <a:r>
              <a:rPr sz="24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tongu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tereos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3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914400"/>
            <a:ext cx="3909212" cy="2962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6474" y="3702152"/>
            <a:ext cx="3297021" cy="2671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600200" y="2514584"/>
            <a:ext cx="5897880" cy="3686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209800" y="2743215"/>
            <a:ext cx="5105399" cy="3401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2743197"/>
            <a:ext cx="4805354" cy="3295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133600" y="2438390"/>
            <a:ext cx="4414845" cy="3973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600200" y="2564828"/>
            <a:ext cx="5685556" cy="3445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514600" y="2514600"/>
            <a:ext cx="4140585" cy="3505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2438400"/>
            <a:ext cx="51435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2286000"/>
            <a:ext cx="4978481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817251" y="2370490"/>
            <a:ext cx="2395535" cy="3612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5314" y="1738560"/>
            <a:ext cx="3664274" cy="2438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676400" y="2514600"/>
            <a:ext cx="56007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pc="-35" dirty="0"/>
              <a:t>G</a:t>
            </a:r>
            <a:r>
              <a:rPr spc="-30" dirty="0"/>
              <a:t>ecko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9736" y="2369616"/>
            <a:ext cx="3190875" cy="319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118110" indent="-274320" algn="just">
              <a:lnSpc>
                <a:spcPts val="2380"/>
              </a:lnSpc>
            </a:pPr>
            <a:r>
              <a:rPr sz="1650" spc="10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Ha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2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no</a:t>
            </a:r>
            <a:r>
              <a:rPr sz="22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200" spc="-30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el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2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2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k</a:t>
            </a:r>
            <a:r>
              <a:rPr sz="22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200" spc="-30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es</a:t>
            </a:r>
            <a:r>
              <a:rPr sz="22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2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lean</a:t>
            </a:r>
            <a:r>
              <a:rPr sz="22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an</a:t>
            </a:r>
            <a:r>
              <a:rPr sz="2200" spc="-1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mo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en.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50" spc="10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er</a:t>
            </a:r>
            <a:r>
              <a:rPr sz="22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150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0</a:t>
            </a:r>
            <a:r>
              <a:rPr sz="2200" spc="114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spe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es.</a:t>
            </a:r>
            <a:endParaRPr sz="2200">
              <a:latin typeface="Century Gothic"/>
              <a:cs typeface="Century Gothic"/>
            </a:endParaRPr>
          </a:p>
          <a:p>
            <a:pPr marL="287020" marR="5080" indent="-274320">
              <a:lnSpc>
                <a:spcPts val="2380"/>
              </a:lnSpc>
              <a:spcBef>
                <a:spcPts val="560"/>
              </a:spcBef>
            </a:pPr>
            <a:r>
              <a:rPr sz="1650" spc="10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Ha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2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spe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z</a:t>
            </a:r>
            <a:r>
              <a:rPr sz="2200" spc="-3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2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oe</a:t>
            </a:r>
            <a:r>
              <a:rPr sz="22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ad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2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h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llow</a:t>
            </a:r>
            <a:r>
              <a:rPr sz="22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h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em</a:t>
            </a:r>
            <a:r>
              <a:rPr sz="22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2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2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mb</a:t>
            </a:r>
            <a:r>
              <a:rPr sz="22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er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cal</a:t>
            </a:r>
            <a:r>
              <a:rPr sz="2200" spc="-1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moo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h</a:t>
            </a:r>
            <a:r>
              <a:rPr sz="2200" spc="4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su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fac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es.</a:t>
            </a:r>
            <a:endParaRPr sz="2200">
              <a:latin typeface="Century Gothic"/>
              <a:cs typeface="Century Gothic"/>
            </a:endParaRPr>
          </a:p>
          <a:p>
            <a:pPr marL="287020" marR="108585" indent="-274320">
              <a:lnSpc>
                <a:spcPts val="2380"/>
              </a:lnSpc>
              <a:spcBef>
                <a:spcPts val="520"/>
              </a:spcBef>
            </a:pPr>
            <a:r>
              <a:rPr sz="1650" spc="10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Ha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2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ex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ellent</a:t>
            </a:r>
            <a:r>
              <a:rPr sz="22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ht</a:t>
            </a:r>
            <a:r>
              <a:rPr sz="22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0" dirty="0">
                <a:solidFill>
                  <a:srgbClr val="5A6378"/>
                </a:solidFill>
                <a:latin typeface="Century Gothic"/>
                <a:cs typeface="Century Gothic"/>
              </a:rPr>
              <a:t>vi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io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n.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4993" y="1142984"/>
            <a:ext cx="3275106" cy="2181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6046" y="3657600"/>
            <a:ext cx="3659428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600200" y="2438400"/>
            <a:ext cx="5861730" cy="3771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209800" y="2438396"/>
            <a:ext cx="4533900" cy="3934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819400" y="2209800"/>
            <a:ext cx="3193663" cy="4343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752600" y="2743209"/>
            <a:ext cx="5548304" cy="3449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209800" y="2666984"/>
            <a:ext cx="4317309" cy="3343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0" dirty="0"/>
              <a:t>ra</a:t>
            </a:r>
            <a:r>
              <a:rPr spc="-35" dirty="0"/>
              <a:t>c</a:t>
            </a:r>
            <a:r>
              <a:rPr spc="-15" dirty="0"/>
              <a:t>ti</a:t>
            </a:r>
            <a:r>
              <a:rPr spc="-35" dirty="0"/>
              <a:t>c</a:t>
            </a:r>
            <a:r>
              <a:rPr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676400" y="2438412"/>
            <a:ext cx="5781659" cy="3831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pc="-20" dirty="0"/>
              <a:t>I</a:t>
            </a:r>
            <a:r>
              <a:rPr spc="-30" dirty="0"/>
              <a:t>guana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9736" y="2407797"/>
            <a:ext cx="3115310" cy="30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299720" indent="-274320">
              <a:lnSpc>
                <a:spcPct val="100000"/>
              </a:lnSpc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Nat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2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to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M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ex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an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Co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sta</a:t>
            </a:r>
            <a:r>
              <a:rPr sz="24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a.</a:t>
            </a:r>
            <a:endParaRPr sz="2400">
              <a:latin typeface="Century Gothic"/>
              <a:cs typeface="Century Gothic"/>
            </a:endParaRPr>
          </a:p>
          <a:p>
            <a:pPr marL="287020" marR="135255" indent="-27432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he</a:t>
            </a:r>
            <a:r>
              <a:rPr sz="2400" spc="8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een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Igu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na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4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5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ar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et.</a:t>
            </a:r>
            <a:endParaRPr sz="2400">
              <a:latin typeface="Century Gothic"/>
              <a:cs typeface="Century Gothic"/>
            </a:endParaRPr>
          </a:p>
          <a:p>
            <a:pPr marL="287020" marR="231140" indent="-27432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fo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ur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to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x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feet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lon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nes</a:t>
            </a:r>
            <a:r>
              <a:rPr sz="2400" spc="4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on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the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k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an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sh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w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86731" y="1025225"/>
            <a:ext cx="3981876" cy="2647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3962401"/>
            <a:ext cx="4168688" cy="2711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pc="-15" dirty="0"/>
              <a:t>Li</a:t>
            </a:r>
            <a:r>
              <a:rPr spc="-25" dirty="0"/>
              <a:t>zard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9736" y="2403144"/>
            <a:ext cx="3108325" cy="309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711835" indent="-274320">
              <a:lnSpc>
                <a:spcPct val="100000"/>
              </a:lnSpc>
            </a:pPr>
            <a:r>
              <a:rPr sz="1650" spc="10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5A6378"/>
                </a:solidFill>
                <a:latin typeface="Century Gothic"/>
                <a:cs typeface="Century Gothic"/>
              </a:rPr>
              <a:t>M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ore</a:t>
            </a:r>
            <a:r>
              <a:rPr sz="22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han</a:t>
            </a:r>
            <a:r>
              <a:rPr sz="2200" spc="4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5A6378"/>
                </a:solidFill>
                <a:latin typeface="Century Gothic"/>
                <a:cs typeface="Century Gothic"/>
              </a:rPr>
              <a:t>9000</a:t>
            </a:r>
            <a:r>
              <a:rPr sz="2200" spc="-2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spe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es</a:t>
            </a:r>
            <a:r>
              <a:rPr sz="22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ex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200">
              <a:latin typeface="Century Gothic"/>
              <a:cs typeface="Century Gothic"/>
            </a:endParaRPr>
          </a:p>
          <a:p>
            <a:pPr marL="287020" marR="65405" indent="-274320">
              <a:lnSpc>
                <a:spcPct val="100000"/>
              </a:lnSpc>
              <a:spcBef>
                <a:spcPts val="525"/>
              </a:spcBef>
            </a:pPr>
            <a:r>
              <a:rPr sz="1650" spc="10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ff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er</a:t>
            </a:r>
            <a:r>
              <a:rPr sz="22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f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om</a:t>
            </a:r>
            <a:r>
              <a:rPr sz="2200" spc="7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sn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kes</a:t>
            </a:r>
            <a:r>
              <a:rPr sz="22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as</a:t>
            </a:r>
            <a:r>
              <a:rPr sz="2200" spc="-1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hey</a:t>
            </a:r>
            <a:r>
              <a:rPr sz="22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h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2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f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eet</a:t>
            </a:r>
            <a:r>
              <a:rPr sz="22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2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ex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er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200" spc="4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ears.</a:t>
            </a:r>
            <a:endParaRPr sz="2200">
              <a:latin typeface="Century Gothic"/>
              <a:cs typeface="Century Gothic"/>
            </a:endParaRPr>
          </a:p>
          <a:p>
            <a:pPr marL="287020" marR="5080" indent="-274320">
              <a:lnSpc>
                <a:spcPct val="100000"/>
              </a:lnSpc>
              <a:spcBef>
                <a:spcPts val="525"/>
              </a:spcBef>
            </a:pPr>
            <a:r>
              <a:rPr sz="1650" spc="10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5A6378"/>
                </a:solidFill>
                <a:latin typeface="Century Gothic"/>
                <a:cs typeface="Century Gothic"/>
              </a:rPr>
              <a:t>Ma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ny</a:t>
            </a:r>
            <a:r>
              <a:rPr sz="22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z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ard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2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can</a:t>
            </a:r>
            <a:r>
              <a:rPr sz="2200" spc="-1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ac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h</a:t>
            </a:r>
            <a:r>
              <a:rPr sz="2200" spc="7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he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200" spc="2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ls</a:t>
            </a:r>
            <a:r>
              <a:rPr sz="2200" spc="2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as</a:t>
            </a:r>
            <a:r>
              <a:rPr sz="2200" spc="-1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me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hod</a:t>
            </a:r>
            <a:r>
              <a:rPr sz="22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of</a:t>
            </a:r>
            <a:r>
              <a:rPr sz="22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es</a:t>
            </a:r>
            <a:r>
              <a:rPr sz="22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pe</a:t>
            </a:r>
            <a:r>
              <a:rPr sz="22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f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om</a:t>
            </a:r>
            <a:r>
              <a:rPr sz="22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pre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da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ors.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990600"/>
            <a:ext cx="4063989" cy="304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5210" y="3505200"/>
            <a:ext cx="365760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pc="-30" dirty="0"/>
              <a:t>Bea</a:t>
            </a:r>
            <a:r>
              <a:rPr spc="-10" dirty="0"/>
              <a:t>r</a:t>
            </a:r>
            <a:r>
              <a:rPr spc="-30" dirty="0"/>
              <a:t>d</a:t>
            </a:r>
            <a:r>
              <a:rPr spc="-35" dirty="0"/>
              <a:t>e</a:t>
            </a:r>
            <a:r>
              <a:rPr spc="-30" dirty="0"/>
              <a:t>d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35" dirty="0"/>
              <a:t>D</a:t>
            </a:r>
            <a:r>
              <a:rPr spc="-10" dirty="0"/>
              <a:t>r</a:t>
            </a:r>
            <a:r>
              <a:rPr spc="-30" dirty="0"/>
              <a:t>agon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1720" y="2342184"/>
            <a:ext cx="3260725" cy="332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726440" indent="-274320">
              <a:lnSpc>
                <a:spcPts val="2380"/>
              </a:lnSpc>
            </a:pPr>
            <a:r>
              <a:rPr sz="1650" spc="10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200" spc="0" dirty="0">
                <a:solidFill>
                  <a:srgbClr val="5A6378"/>
                </a:solidFill>
                <a:latin typeface="Century Gothic"/>
                <a:cs typeface="Century Gothic"/>
              </a:rPr>
              <a:t>iv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200" spc="2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200" spc="4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ro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ky</a:t>
            </a:r>
            <a:r>
              <a:rPr sz="22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ar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2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re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s.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50" spc="10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Great</a:t>
            </a:r>
            <a:r>
              <a:rPr sz="22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2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mbe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rs.</a:t>
            </a:r>
            <a:endParaRPr sz="2200">
              <a:latin typeface="Century Gothic"/>
              <a:cs typeface="Century Gothic"/>
            </a:endParaRPr>
          </a:p>
          <a:p>
            <a:pPr marL="287020" marR="165735" indent="-274320">
              <a:lnSpc>
                <a:spcPts val="2380"/>
              </a:lnSpc>
              <a:spcBef>
                <a:spcPts val="560"/>
              </a:spcBef>
            </a:pPr>
            <a:r>
              <a:rPr sz="1650" spc="10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Bro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2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gu</a:t>
            </a:r>
            <a:r>
              <a:rPr sz="22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ar</a:t>
            </a:r>
            <a:r>
              <a:rPr sz="2200" spc="-1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hea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2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2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f</a:t>
            </a:r>
            <a:r>
              <a:rPr sz="22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tt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ened</a:t>
            </a:r>
            <a:r>
              <a:rPr sz="22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bo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es.</a:t>
            </a:r>
            <a:endParaRPr sz="2200">
              <a:latin typeface="Century Gothic"/>
              <a:cs typeface="Century Gothic"/>
            </a:endParaRPr>
          </a:p>
          <a:p>
            <a:pPr marL="287020" marR="5080" indent="-274320">
              <a:lnSpc>
                <a:spcPts val="2380"/>
              </a:lnSpc>
              <a:spcBef>
                <a:spcPts val="520"/>
              </a:spcBef>
            </a:pPr>
            <a:r>
              <a:rPr sz="1650" spc="10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nes</a:t>
            </a:r>
            <a:r>
              <a:rPr sz="22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on</a:t>
            </a:r>
            <a:r>
              <a:rPr sz="22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ne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k</a:t>
            </a:r>
            <a:r>
              <a:rPr sz="22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and</a:t>
            </a:r>
            <a:r>
              <a:rPr sz="22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2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gr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ps</a:t>
            </a:r>
            <a:r>
              <a:rPr sz="22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long</a:t>
            </a:r>
            <a:r>
              <a:rPr sz="22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ba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k.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50" spc="10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op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u</a:t>
            </a:r>
            <a:r>
              <a:rPr sz="22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2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pe</a:t>
            </a:r>
            <a:r>
              <a:rPr sz="220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ts val="2595"/>
              </a:lnSpc>
              <a:spcBef>
                <a:spcPts val="265"/>
              </a:spcBef>
            </a:pPr>
            <a:r>
              <a:rPr sz="1650" spc="10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12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-</a:t>
            </a:r>
            <a:r>
              <a:rPr sz="2200" spc="-25" dirty="0">
                <a:solidFill>
                  <a:srgbClr val="5A6378"/>
                </a:solidFill>
                <a:latin typeface="Century Gothic"/>
                <a:cs typeface="Century Gothic"/>
              </a:rPr>
              <a:t>2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4</a:t>
            </a:r>
            <a:r>
              <a:rPr sz="2200" spc="10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hes</a:t>
            </a:r>
            <a:r>
              <a:rPr sz="22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A6378"/>
                </a:solidFill>
                <a:latin typeface="Century Gothic"/>
                <a:cs typeface="Century Gothic"/>
              </a:rPr>
              <a:t>lon</a:t>
            </a:r>
            <a:r>
              <a:rPr sz="2200" spc="-20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2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18434" y="1371600"/>
            <a:ext cx="3387303" cy="2540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4237" y="4220854"/>
            <a:ext cx="4381500" cy="255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pc="-30" dirty="0"/>
              <a:t>Snake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9736" y="2407797"/>
            <a:ext cx="3164205" cy="228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120650" indent="-274320">
              <a:lnSpc>
                <a:spcPct val="100000"/>
              </a:lnSpc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lon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ted,</a:t>
            </a:r>
            <a:r>
              <a:rPr sz="2400" spc="5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le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le</a:t>
            </a:r>
            <a:r>
              <a:rPr sz="2400" spc="5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,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iv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re.</a:t>
            </a:r>
            <a:endParaRPr sz="2400">
              <a:latin typeface="Century Gothic"/>
              <a:cs typeface="Century Gothic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Co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ed</a:t>
            </a:r>
            <a:r>
              <a:rPr sz="2400" spc="4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n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pp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ng</a:t>
            </a:r>
            <a:r>
              <a:rPr sz="2400" spc="1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le</a:t>
            </a:r>
            <a:r>
              <a:rPr sz="2400" spc="5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  <a:p>
            <a:pPr marL="287020" marR="129539" indent="-27432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G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ood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es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ng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age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1193042"/>
            <a:ext cx="4000500" cy="266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106" y="4114800"/>
            <a:ext cx="335280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pc="-20" dirty="0"/>
              <a:t>Turtle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5520" y="2407797"/>
            <a:ext cx="3378835" cy="293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Cha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ter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zed</a:t>
            </a:r>
            <a:r>
              <a:rPr sz="2400" spc="3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al</a:t>
            </a:r>
            <a:r>
              <a:rPr sz="2400" spc="3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ony</a:t>
            </a:r>
            <a:r>
              <a:rPr sz="24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or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age</a:t>
            </a:r>
            <a:endParaRPr sz="2400">
              <a:latin typeface="Century Gothic"/>
              <a:cs typeface="Century Gothic"/>
            </a:endParaRPr>
          </a:p>
          <a:p>
            <a:pPr marL="287020" marR="415290" algn="just">
              <a:lnSpc>
                <a:spcPct val="100000"/>
              </a:lnSpc>
            </a:pP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sh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eld</a:t>
            </a:r>
            <a:r>
              <a:rPr sz="2400" spc="3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de</a:t>
            </a:r>
            <a:r>
              <a:rPr sz="2400" spc="25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elo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p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ed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f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om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the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3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b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5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c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ng</a:t>
            </a:r>
            <a:r>
              <a:rPr sz="2400" spc="1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as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6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sh</a:t>
            </a:r>
            <a:r>
              <a:rPr sz="2400" spc="20" dirty="0">
                <a:solidFill>
                  <a:srgbClr val="5A6378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eld.</a:t>
            </a:r>
            <a:endParaRPr sz="2400">
              <a:latin typeface="Century Gothic"/>
              <a:cs typeface="Century Gothic"/>
            </a:endParaRPr>
          </a:p>
          <a:p>
            <a:pPr marL="287020" marR="544195" indent="-27432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F0AD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nd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tu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le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ha</a:t>
            </a:r>
            <a:r>
              <a:rPr sz="2400" spc="10" dirty="0">
                <a:solidFill>
                  <a:srgbClr val="5A6378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20" dirty="0">
                <a:solidFill>
                  <a:srgbClr val="5A6378"/>
                </a:solidFill>
                <a:latin typeface="Century Gothic"/>
                <a:cs typeface="Century Gothic"/>
              </a:rPr>
              <a:t>ho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</a:t>
            </a:r>
            <a:r>
              <a:rPr sz="2400" spc="70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5A6378"/>
                </a:solidFill>
                <a:latin typeface="Century Gothic"/>
                <a:cs typeface="Century Gothic"/>
              </a:rPr>
              <a:t>tu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r</a:t>
            </a:r>
            <a:r>
              <a:rPr sz="2400" spc="-5" dirty="0">
                <a:solidFill>
                  <a:srgbClr val="5A6378"/>
                </a:solidFill>
                <a:latin typeface="Century Gothic"/>
                <a:cs typeface="Century Gothic"/>
              </a:rPr>
              <a:t>d</a:t>
            </a:r>
            <a:r>
              <a:rPr sz="2400" dirty="0">
                <a:solidFill>
                  <a:srgbClr val="5A6378"/>
                </a:solidFill>
                <a:latin typeface="Century Gothic"/>
                <a:cs typeface="Century Gothic"/>
              </a:rPr>
              <a:t>y</a:t>
            </a:r>
            <a:r>
              <a:rPr sz="2400" spc="65" dirty="0">
                <a:solidFill>
                  <a:srgbClr val="5A637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A6378"/>
                </a:solidFill>
                <a:latin typeface="Century Gothic"/>
                <a:cs typeface="Century Gothic"/>
              </a:rPr>
              <a:t>feet.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0" y="4267201"/>
            <a:ext cx="3143249" cy="2357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115" y="864350"/>
            <a:ext cx="4444572" cy="30868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575</Words>
  <Application>Microsoft Macintosh PowerPoint</Application>
  <PresentationFormat>On-screen Show (4:3)</PresentationFormat>
  <Paragraphs>123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</vt:lpstr>
      <vt:lpstr>Century Gothic</vt:lpstr>
      <vt:lpstr>Times New Roman</vt:lpstr>
      <vt:lpstr>Wingdings 2</vt:lpstr>
      <vt:lpstr>Arial</vt:lpstr>
      <vt:lpstr>Office Theme</vt:lpstr>
      <vt:lpstr>PowerPoint Presentation</vt:lpstr>
      <vt:lpstr>PowerPoint Presentation</vt:lpstr>
      <vt:lpstr>Chameleon</vt:lpstr>
      <vt:lpstr>Gecko</vt:lpstr>
      <vt:lpstr>Iguana</vt:lpstr>
      <vt:lpstr>Lizard</vt:lpstr>
      <vt:lpstr>Bearded Dragon</vt:lpstr>
      <vt:lpstr>Snake</vt:lpstr>
      <vt:lpstr>Turtle</vt:lpstr>
      <vt:lpstr>Frog</vt:lpstr>
      <vt:lpstr>Toad</vt:lpstr>
      <vt:lpstr>PowerPoint Presentation</vt:lpstr>
      <vt:lpstr>Cockatiel</vt:lpstr>
      <vt:lpstr>Cockatoo</vt:lpstr>
      <vt:lpstr>Love Birds</vt:lpstr>
      <vt:lpstr>Parakeet</vt:lpstr>
      <vt:lpstr>African Gray Parrot</vt:lpstr>
      <vt:lpstr>Canary</vt:lpstr>
      <vt:lpstr>Macaw</vt:lpstr>
      <vt:lpstr>Mynah</vt:lpstr>
      <vt:lpstr>Rainbow Lorikeet</vt:lpstr>
      <vt:lpstr>Society Finch</vt:lpstr>
      <vt:lpstr>Sun Conure</vt:lpstr>
      <vt:lpstr>Zebra Finch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Megan Sebesta</cp:lastModifiedBy>
  <cp:revision>3</cp:revision>
  <dcterms:created xsi:type="dcterms:W3CDTF">2017-01-10T23:36:27Z</dcterms:created>
  <dcterms:modified xsi:type="dcterms:W3CDTF">2017-01-19T21:03:10Z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2017-01-10T00:00:00Z</vt:filetime>
  </property>
  <property fmtid="{D5CDD505-2E9C-101B-9397-08002B2CF9AE}" pid="3" name="LastSaved">
    <vt:filetime>2017-01-10T00:00:00Z</vt:filetime>
  </property>
</Properties>
</file>