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83"/>
    <p:restoredTop sz="92781"/>
  </p:normalViewPr>
  <p:slideViewPr>
    <p:cSldViewPr>
      <p:cViewPr varScale="1">
        <p:scale>
          <a:sx n="25" d="100"/>
          <a:sy n="25" d="100"/>
        </p:scale>
        <p:origin x="160" y="8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09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65F6C"/>
                </a:solidFill>
                <a:latin typeface="Century Schoolbook"/>
                <a:cs typeface="Century School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65F6C"/>
                </a:solidFill>
                <a:latin typeface="Century Schoolbook"/>
                <a:cs typeface="Century School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65F6C"/>
                </a:solidFill>
                <a:latin typeface="Century Schoolbook"/>
                <a:cs typeface="Century School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4297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7999"/>
                </a:moveTo>
                <a:lnTo>
                  <a:pt x="47624" y="6857999"/>
                </a:lnTo>
                <a:lnTo>
                  <a:pt x="47624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E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82694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7999"/>
                </a:moveTo>
                <a:lnTo>
                  <a:pt x="3130" y="6857999"/>
                </a:lnTo>
                <a:lnTo>
                  <a:pt x="313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E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1000" y="0"/>
            <a:ext cx="445134" cy="6858000"/>
          </a:xfrm>
          <a:custGeom>
            <a:avLst/>
            <a:gdLst/>
            <a:ahLst/>
            <a:cxnLst/>
            <a:rect l="l" t="t" r="r" b="b"/>
            <a:pathLst>
              <a:path w="445134" h="6858000">
                <a:moveTo>
                  <a:pt x="0" y="6857999"/>
                </a:moveTo>
                <a:lnTo>
                  <a:pt x="444544" y="6857999"/>
                </a:lnTo>
                <a:lnTo>
                  <a:pt x="444544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E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76344" y="0"/>
            <a:ext cx="104775" cy="6858000"/>
          </a:xfrm>
          <a:custGeom>
            <a:avLst/>
            <a:gdLst/>
            <a:ahLst/>
            <a:cxnLst/>
            <a:rect l="l" t="t" r="r" b="b"/>
            <a:pathLst>
              <a:path w="104775" h="6858000">
                <a:moveTo>
                  <a:pt x="0" y="6857999"/>
                </a:moveTo>
                <a:lnTo>
                  <a:pt x="104655" y="6857999"/>
                </a:lnTo>
                <a:lnTo>
                  <a:pt x="10465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D9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90600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30" h="6858000">
                <a:moveTo>
                  <a:pt x="0" y="6857999"/>
                </a:moveTo>
                <a:lnTo>
                  <a:pt x="150720" y="6857999"/>
                </a:lnTo>
                <a:lnTo>
                  <a:pt x="15072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D9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7999"/>
                </a:moveTo>
                <a:lnTo>
                  <a:pt x="76199" y="6857999"/>
                </a:lnTo>
                <a:lnTo>
                  <a:pt x="761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E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41320" y="0"/>
            <a:ext cx="78105" cy="6858000"/>
          </a:xfrm>
          <a:custGeom>
            <a:avLst/>
            <a:gdLst/>
            <a:ahLst/>
            <a:cxnLst/>
            <a:rect l="l" t="t" r="r" b="b"/>
            <a:pathLst>
              <a:path w="78105" h="6858000">
                <a:moveTo>
                  <a:pt x="0" y="6857999"/>
                </a:moveTo>
                <a:lnTo>
                  <a:pt x="77879" y="6857999"/>
                </a:lnTo>
                <a:lnTo>
                  <a:pt x="7787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E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6346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57149">
            <a:solidFill>
              <a:srgbClr val="FE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85825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0" y="6858000"/>
                </a:moveTo>
                <a:lnTo>
                  <a:pt x="57149" y="6858000"/>
                </a:lnTo>
                <a:lnTo>
                  <a:pt x="5714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25544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0" y="6858000"/>
                </a:moveTo>
                <a:lnTo>
                  <a:pt x="57149" y="6858000"/>
                </a:lnTo>
                <a:lnTo>
                  <a:pt x="5714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726691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574">
            <a:solidFill>
              <a:srgbClr val="FE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524">
            <a:solidFill>
              <a:srgbClr val="FE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12533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5559">
            <a:solidFill>
              <a:srgbClr val="FE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09104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699">
            <a:solidFill>
              <a:srgbClr val="FE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2192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7999"/>
                </a:moveTo>
                <a:lnTo>
                  <a:pt x="76199" y="6857999"/>
                </a:lnTo>
                <a:lnTo>
                  <a:pt x="761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E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09600" y="3429000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647699" y="0"/>
                </a:moveTo>
                <a:lnTo>
                  <a:pt x="594577" y="2146"/>
                </a:lnTo>
                <a:lnTo>
                  <a:pt x="542637" y="8475"/>
                </a:lnTo>
                <a:lnTo>
                  <a:pt x="492047" y="18820"/>
                </a:lnTo>
                <a:lnTo>
                  <a:pt x="442973" y="33014"/>
                </a:lnTo>
                <a:lnTo>
                  <a:pt x="395582" y="50891"/>
                </a:lnTo>
                <a:lnTo>
                  <a:pt x="350041" y="72283"/>
                </a:lnTo>
                <a:lnTo>
                  <a:pt x="306515" y="97026"/>
                </a:lnTo>
                <a:lnTo>
                  <a:pt x="265173" y="124951"/>
                </a:lnTo>
                <a:lnTo>
                  <a:pt x="226180" y="155893"/>
                </a:lnTo>
                <a:lnTo>
                  <a:pt x="189704" y="189684"/>
                </a:lnTo>
                <a:lnTo>
                  <a:pt x="155910" y="226159"/>
                </a:lnTo>
                <a:lnTo>
                  <a:pt x="124966" y="265151"/>
                </a:lnTo>
                <a:lnTo>
                  <a:pt x="97038" y="306492"/>
                </a:lnTo>
                <a:lnTo>
                  <a:pt x="72293" y="350018"/>
                </a:lnTo>
                <a:lnTo>
                  <a:pt x="50898" y="395560"/>
                </a:lnTo>
                <a:lnTo>
                  <a:pt x="33019" y="442953"/>
                </a:lnTo>
                <a:lnTo>
                  <a:pt x="18823" y="492030"/>
                </a:lnTo>
                <a:lnTo>
                  <a:pt x="8477" y="542625"/>
                </a:lnTo>
                <a:lnTo>
                  <a:pt x="2147" y="594570"/>
                </a:lnTo>
                <a:lnTo>
                  <a:pt x="0" y="647699"/>
                </a:lnTo>
                <a:lnTo>
                  <a:pt x="2147" y="700827"/>
                </a:lnTo>
                <a:lnTo>
                  <a:pt x="8477" y="752771"/>
                </a:lnTo>
                <a:lnTo>
                  <a:pt x="18823" y="803364"/>
                </a:lnTo>
                <a:lnTo>
                  <a:pt x="33019" y="852440"/>
                </a:lnTo>
                <a:lnTo>
                  <a:pt x="50898" y="899832"/>
                </a:lnTo>
                <a:lnTo>
                  <a:pt x="72293" y="945374"/>
                </a:lnTo>
                <a:lnTo>
                  <a:pt x="97038" y="988900"/>
                </a:lnTo>
                <a:lnTo>
                  <a:pt x="124966" y="1030242"/>
                </a:lnTo>
                <a:lnTo>
                  <a:pt x="155910" y="1069234"/>
                </a:lnTo>
                <a:lnTo>
                  <a:pt x="189704" y="1105709"/>
                </a:lnTo>
                <a:lnTo>
                  <a:pt x="226180" y="1139501"/>
                </a:lnTo>
                <a:lnTo>
                  <a:pt x="265173" y="1170444"/>
                </a:lnTo>
                <a:lnTo>
                  <a:pt x="306515" y="1198370"/>
                </a:lnTo>
                <a:lnTo>
                  <a:pt x="350041" y="1223113"/>
                </a:lnTo>
                <a:lnTo>
                  <a:pt x="395582" y="1244506"/>
                </a:lnTo>
                <a:lnTo>
                  <a:pt x="442973" y="1262384"/>
                </a:lnTo>
                <a:lnTo>
                  <a:pt x="492047" y="1276578"/>
                </a:lnTo>
                <a:lnTo>
                  <a:pt x="542637" y="1286923"/>
                </a:lnTo>
                <a:lnTo>
                  <a:pt x="594577" y="1293253"/>
                </a:lnTo>
                <a:lnTo>
                  <a:pt x="647699" y="1295399"/>
                </a:lnTo>
                <a:lnTo>
                  <a:pt x="700827" y="1293253"/>
                </a:lnTo>
                <a:lnTo>
                  <a:pt x="752771" y="1286923"/>
                </a:lnTo>
                <a:lnTo>
                  <a:pt x="803364" y="1276578"/>
                </a:lnTo>
                <a:lnTo>
                  <a:pt x="852440" y="1262384"/>
                </a:lnTo>
                <a:lnTo>
                  <a:pt x="899832" y="1244506"/>
                </a:lnTo>
                <a:lnTo>
                  <a:pt x="945374" y="1223113"/>
                </a:lnTo>
                <a:lnTo>
                  <a:pt x="988900" y="1198370"/>
                </a:lnTo>
                <a:lnTo>
                  <a:pt x="1030242" y="1170444"/>
                </a:lnTo>
                <a:lnTo>
                  <a:pt x="1069234" y="1139501"/>
                </a:lnTo>
                <a:lnTo>
                  <a:pt x="1105709" y="1105709"/>
                </a:lnTo>
                <a:lnTo>
                  <a:pt x="1139501" y="1069234"/>
                </a:lnTo>
                <a:lnTo>
                  <a:pt x="1170444" y="1030242"/>
                </a:lnTo>
                <a:lnTo>
                  <a:pt x="1198370" y="988900"/>
                </a:lnTo>
                <a:lnTo>
                  <a:pt x="1223113" y="945374"/>
                </a:lnTo>
                <a:lnTo>
                  <a:pt x="1244506" y="899832"/>
                </a:lnTo>
                <a:lnTo>
                  <a:pt x="1262384" y="852440"/>
                </a:lnTo>
                <a:lnTo>
                  <a:pt x="1276578" y="803364"/>
                </a:lnTo>
                <a:lnTo>
                  <a:pt x="1286923" y="752771"/>
                </a:lnTo>
                <a:lnTo>
                  <a:pt x="1293253" y="700827"/>
                </a:lnTo>
                <a:lnTo>
                  <a:pt x="1295399" y="647699"/>
                </a:lnTo>
                <a:lnTo>
                  <a:pt x="1293253" y="594570"/>
                </a:lnTo>
                <a:lnTo>
                  <a:pt x="1286923" y="542625"/>
                </a:lnTo>
                <a:lnTo>
                  <a:pt x="1276578" y="492030"/>
                </a:lnTo>
                <a:lnTo>
                  <a:pt x="1262384" y="442953"/>
                </a:lnTo>
                <a:lnTo>
                  <a:pt x="1244506" y="395560"/>
                </a:lnTo>
                <a:lnTo>
                  <a:pt x="1223113" y="350018"/>
                </a:lnTo>
                <a:lnTo>
                  <a:pt x="1198370" y="306492"/>
                </a:lnTo>
                <a:lnTo>
                  <a:pt x="1170444" y="265151"/>
                </a:lnTo>
                <a:lnTo>
                  <a:pt x="1139501" y="226159"/>
                </a:lnTo>
                <a:lnTo>
                  <a:pt x="1105709" y="189684"/>
                </a:lnTo>
                <a:lnTo>
                  <a:pt x="1069234" y="155893"/>
                </a:lnTo>
                <a:lnTo>
                  <a:pt x="1030242" y="124951"/>
                </a:lnTo>
                <a:lnTo>
                  <a:pt x="988900" y="97026"/>
                </a:lnTo>
                <a:lnTo>
                  <a:pt x="945374" y="72283"/>
                </a:lnTo>
                <a:lnTo>
                  <a:pt x="899832" y="50891"/>
                </a:lnTo>
                <a:lnTo>
                  <a:pt x="852440" y="33014"/>
                </a:lnTo>
                <a:lnTo>
                  <a:pt x="803364" y="18820"/>
                </a:lnTo>
                <a:lnTo>
                  <a:pt x="752771" y="8475"/>
                </a:lnTo>
                <a:lnTo>
                  <a:pt x="700827" y="2146"/>
                </a:lnTo>
                <a:lnTo>
                  <a:pt x="647699" y="0"/>
                </a:lnTo>
                <a:close/>
              </a:path>
            </a:pathLst>
          </a:custGeom>
          <a:solidFill>
            <a:srgbClr val="FE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309628" y="4866763"/>
            <a:ext cx="641985" cy="641350"/>
          </a:xfrm>
          <a:custGeom>
            <a:avLst/>
            <a:gdLst/>
            <a:ahLst/>
            <a:cxnLst/>
            <a:rect l="l" t="t" r="r" b="b"/>
            <a:pathLst>
              <a:path w="641985" h="641350">
                <a:moveTo>
                  <a:pt x="320670" y="0"/>
                </a:moveTo>
                <a:lnTo>
                  <a:pt x="268672" y="4195"/>
                </a:lnTo>
                <a:lnTo>
                  <a:pt x="219340" y="16343"/>
                </a:lnTo>
                <a:lnTo>
                  <a:pt x="173334" y="35783"/>
                </a:lnTo>
                <a:lnTo>
                  <a:pt x="131316" y="61856"/>
                </a:lnTo>
                <a:lnTo>
                  <a:pt x="93947" y="93904"/>
                </a:lnTo>
                <a:lnTo>
                  <a:pt x="61890" y="131267"/>
                </a:lnTo>
                <a:lnTo>
                  <a:pt x="35805" y="173285"/>
                </a:lnTo>
                <a:lnTo>
                  <a:pt x="16354" y="219300"/>
                </a:lnTo>
                <a:lnTo>
                  <a:pt x="4198" y="268652"/>
                </a:lnTo>
                <a:lnTo>
                  <a:pt x="0" y="320683"/>
                </a:lnTo>
                <a:lnTo>
                  <a:pt x="1063" y="346991"/>
                </a:lnTo>
                <a:lnTo>
                  <a:pt x="9323" y="397764"/>
                </a:lnTo>
                <a:lnTo>
                  <a:pt x="25209" y="445529"/>
                </a:lnTo>
                <a:lnTo>
                  <a:pt x="48060" y="489626"/>
                </a:lnTo>
                <a:lnTo>
                  <a:pt x="77213" y="529398"/>
                </a:lnTo>
                <a:lnTo>
                  <a:pt x="112009" y="564183"/>
                </a:lnTo>
                <a:lnTo>
                  <a:pt x="151785" y="593325"/>
                </a:lnTo>
                <a:lnTo>
                  <a:pt x="195879" y="616163"/>
                </a:lnTo>
                <a:lnTo>
                  <a:pt x="243632" y="632038"/>
                </a:lnTo>
                <a:lnTo>
                  <a:pt x="294380" y="640291"/>
                </a:lnTo>
                <a:lnTo>
                  <a:pt x="320670" y="641354"/>
                </a:lnTo>
                <a:lnTo>
                  <a:pt x="346980" y="640291"/>
                </a:lnTo>
                <a:lnTo>
                  <a:pt x="397760" y="632038"/>
                </a:lnTo>
                <a:lnTo>
                  <a:pt x="445537" y="616163"/>
                </a:lnTo>
                <a:lnTo>
                  <a:pt x="489651" y="593325"/>
                </a:lnTo>
                <a:lnTo>
                  <a:pt x="529441" y="564183"/>
                </a:lnTo>
                <a:lnTo>
                  <a:pt x="564247" y="529398"/>
                </a:lnTo>
                <a:lnTo>
                  <a:pt x="593407" y="489626"/>
                </a:lnTo>
                <a:lnTo>
                  <a:pt x="616261" y="445529"/>
                </a:lnTo>
                <a:lnTo>
                  <a:pt x="632149" y="397764"/>
                </a:lnTo>
                <a:lnTo>
                  <a:pt x="640409" y="346991"/>
                </a:lnTo>
                <a:lnTo>
                  <a:pt x="641472" y="320683"/>
                </a:lnTo>
                <a:lnTo>
                  <a:pt x="640409" y="294374"/>
                </a:lnTo>
                <a:lnTo>
                  <a:pt x="632149" y="243600"/>
                </a:lnTo>
                <a:lnTo>
                  <a:pt x="616261" y="195834"/>
                </a:lnTo>
                <a:lnTo>
                  <a:pt x="593407" y="151735"/>
                </a:lnTo>
                <a:lnTo>
                  <a:pt x="564247" y="111962"/>
                </a:lnTo>
                <a:lnTo>
                  <a:pt x="529441" y="77175"/>
                </a:lnTo>
                <a:lnTo>
                  <a:pt x="489651" y="48032"/>
                </a:lnTo>
                <a:lnTo>
                  <a:pt x="445537" y="25192"/>
                </a:lnTo>
                <a:lnTo>
                  <a:pt x="397760" y="9316"/>
                </a:lnTo>
                <a:lnTo>
                  <a:pt x="346980" y="1062"/>
                </a:lnTo>
                <a:lnTo>
                  <a:pt x="320670" y="0"/>
                </a:lnTo>
                <a:close/>
              </a:path>
            </a:pathLst>
          </a:custGeom>
          <a:solidFill>
            <a:srgbClr val="FE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091077" y="55012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89">
                <a:moveTo>
                  <a:pt x="59269" y="0"/>
                </a:moveTo>
                <a:lnTo>
                  <a:pt x="21889" y="17730"/>
                </a:lnTo>
                <a:lnTo>
                  <a:pt x="1526" y="53503"/>
                </a:lnTo>
                <a:lnTo>
                  <a:pt x="0" y="67952"/>
                </a:lnTo>
                <a:lnTo>
                  <a:pt x="155" y="72603"/>
                </a:lnTo>
                <a:lnTo>
                  <a:pt x="14014" y="108470"/>
                </a:lnTo>
                <a:lnTo>
                  <a:pt x="47910" y="131161"/>
                </a:lnTo>
                <a:lnTo>
                  <a:pt x="79967" y="135600"/>
                </a:lnTo>
                <a:lnTo>
                  <a:pt x="93353" y="131898"/>
                </a:lnTo>
                <a:lnTo>
                  <a:pt x="124855" y="106492"/>
                </a:lnTo>
                <a:lnTo>
                  <a:pt x="137103" y="65138"/>
                </a:lnTo>
                <a:lnTo>
                  <a:pt x="135220" y="51821"/>
                </a:lnTo>
                <a:lnTo>
                  <a:pt x="114883" y="18634"/>
                </a:lnTo>
                <a:lnTo>
                  <a:pt x="75762" y="1124"/>
                </a:lnTo>
                <a:lnTo>
                  <a:pt x="59269" y="0"/>
                </a:lnTo>
                <a:close/>
              </a:path>
            </a:pathLst>
          </a:custGeom>
          <a:solidFill>
            <a:srgbClr val="FE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664207" y="578821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133107" y="0"/>
                </a:moveTo>
                <a:lnTo>
                  <a:pt x="90918" y="7939"/>
                </a:lnTo>
                <a:lnTo>
                  <a:pt x="54364" y="27758"/>
                </a:lnTo>
                <a:lnTo>
                  <a:pt x="25594" y="57317"/>
                </a:lnTo>
                <a:lnTo>
                  <a:pt x="6756" y="94478"/>
                </a:lnTo>
                <a:lnTo>
                  <a:pt x="0" y="137101"/>
                </a:lnTo>
                <a:lnTo>
                  <a:pt x="536" y="149289"/>
                </a:lnTo>
                <a:lnTo>
                  <a:pt x="10386" y="189179"/>
                </a:lnTo>
                <a:lnTo>
                  <a:pt x="31487" y="223511"/>
                </a:lnTo>
                <a:lnTo>
                  <a:pt x="62326" y="250358"/>
                </a:lnTo>
                <a:lnTo>
                  <a:pt x="101390" y="267796"/>
                </a:lnTo>
                <a:lnTo>
                  <a:pt x="147168" y="273900"/>
                </a:lnTo>
                <a:lnTo>
                  <a:pt x="161162" y="272156"/>
                </a:lnTo>
                <a:lnTo>
                  <a:pt x="200023" y="258826"/>
                </a:lnTo>
                <a:lnTo>
                  <a:pt x="232656" y="234646"/>
                </a:lnTo>
                <a:lnTo>
                  <a:pt x="257076" y="201277"/>
                </a:lnTo>
                <a:lnTo>
                  <a:pt x="271295" y="160383"/>
                </a:lnTo>
                <a:lnTo>
                  <a:pt x="274126" y="129760"/>
                </a:lnTo>
                <a:lnTo>
                  <a:pt x="272624" y="115502"/>
                </a:lnTo>
                <a:lnTo>
                  <a:pt x="259815" y="75866"/>
                </a:lnTo>
                <a:lnTo>
                  <a:pt x="236017" y="42529"/>
                </a:lnTo>
                <a:lnTo>
                  <a:pt x="203106" y="17539"/>
                </a:lnTo>
                <a:lnTo>
                  <a:pt x="162962" y="2944"/>
                </a:lnTo>
                <a:lnTo>
                  <a:pt x="133107" y="0"/>
                </a:lnTo>
                <a:close/>
              </a:path>
            </a:pathLst>
          </a:custGeom>
          <a:solidFill>
            <a:srgbClr val="FE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905000" y="449580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138943" y="5317"/>
                </a:lnTo>
                <a:lnTo>
                  <a:pt x="98852" y="20419"/>
                </a:lnTo>
                <a:lnTo>
                  <a:pt x="63878" y="44034"/>
                </a:lnTo>
                <a:lnTo>
                  <a:pt x="35295" y="74889"/>
                </a:lnTo>
                <a:lnTo>
                  <a:pt x="14376" y="111710"/>
                </a:lnTo>
                <a:lnTo>
                  <a:pt x="2394" y="153224"/>
                </a:lnTo>
                <a:lnTo>
                  <a:pt x="0" y="182879"/>
                </a:lnTo>
                <a:lnTo>
                  <a:pt x="606" y="197874"/>
                </a:lnTo>
                <a:lnTo>
                  <a:pt x="9326" y="240670"/>
                </a:lnTo>
                <a:lnTo>
                  <a:pt x="27408" y="279197"/>
                </a:lnTo>
                <a:lnTo>
                  <a:pt x="53578" y="312181"/>
                </a:lnTo>
                <a:lnTo>
                  <a:pt x="86562" y="338351"/>
                </a:lnTo>
                <a:lnTo>
                  <a:pt x="125089" y="356433"/>
                </a:lnTo>
                <a:lnTo>
                  <a:pt x="167885" y="365153"/>
                </a:lnTo>
                <a:lnTo>
                  <a:pt x="182879" y="365759"/>
                </a:lnTo>
                <a:lnTo>
                  <a:pt x="197874" y="365153"/>
                </a:lnTo>
                <a:lnTo>
                  <a:pt x="240670" y="356433"/>
                </a:lnTo>
                <a:lnTo>
                  <a:pt x="279197" y="338351"/>
                </a:lnTo>
                <a:lnTo>
                  <a:pt x="312181" y="312181"/>
                </a:lnTo>
                <a:lnTo>
                  <a:pt x="338351" y="279197"/>
                </a:lnTo>
                <a:lnTo>
                  <a:pt x="356433" y="240670"/>
                </a:lnTo>
                <a:lnTo>
                  <a:pt x="365153" y="197874"/>
                </a:lnTo>
                <a:lnTo>
                  <a:pt x="365759" y="182879"/>
                </a:lnTo>
                <a:lnTo>
                  <a:pt x="365153" y="167885"/>
                </a:lnTo>
                <a:lnTo>
                  <a:pt x="356433" y="125089"/>
                </a:lnTo>
                <a:lnTo>
                  <a:pt x="338351" y="86562"/>
                </a:lnTo>
                <a:lnTo>
                  <a:pt x="312181" y="53578"/>
                </a:lnTo>
                <a:lnTo>
                  <a:pt x="279197" y="27408"/>
                </a:lnTo>
                <a:lnTo>
                  <a:pt x="240670" y="9326"/>
                </a:lnTo>
                <a:lnTo>
                  <a:pt x="197874" y="606"/>
                </a:lnTo>
                <a:lnTo>
                  <a:pt x="182879" y="0"/>
                </a:lnTo>
                <a:close/>
              </a:path>
            </a:pathLst>
          </a:custGeom>
          <a:solidFill>
            <a:srgbClr val="FE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763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099">
            <a:solidFill>
              <a:srgbClr val="FE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762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5559">
            <a:solidFill>
              <a:srgbClr val="FE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33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699">
            <a:solidFill>
              <a:srgbClr val="FE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7999"/>
                </a:moveTo>
                <a:lnTo>
                  <a:pt x="304799" y="6857999"/>
                </a:lnTo>
                <a:lnTo>
                  <a:pt x="3047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E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524">
            <a:solidFill>
              <a:srgbClr val="FE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9820" y="3590"/>
                </a:lnTo>
                <a:lnTo>
                  <a:pt x="187608" y="13985"/>
                </a:lnTo>
                <a:lnTo>
                  <a:pt x="148248" y="30620"/>
                </a:lnTo>
                <a:lnTo>
                  <a:pt x="112304" y="52930"/>
                </a:lnTo>
                <a:lnTo>
                  <a:pt x="80341" y="80349"/>
                </a:lnTo>
                <a:lnTo>
                  <a:pt x="52924" y="112313"/>
                </a:lnTo>
                <a:lnTo>
                  <a:pt x="30616" y="148257"/>
                </a:lnTo>
                <a:lnTo>
                  <a:pt x="13983" y="187616"/>
                </a:lnTo>
                <a:lnTo>
                  <a:pt x="3590" y="229825"/>
                </a:lnTo>
                <a:lnTo>
                  <a:pt x="0" y="274319"/>
                </a:lnTo>
                <a:lnTo>
                  <a:pt x="909" y="296817"/>
                </a:lnTo>
                <a:lnTo>
                  <a:pt x="7971" y="340239"/>
                </a:lnTo>
                <a:lnTo>
                  <a:pt x="21555" y="381094"/>
                </a:lnTo>
                <a:lnTo>
                  <a:pt x="41096" y="418816"/>
                </a:lnTo>
                <a:lnTo>
                  <a:pt x="66029" y="452841"/>
                </a:lnTo>
                <a:lnTo>
                  <a:pt x="95790" y="482603"/>
                </a:lnTo>
                <a:lnTo>
                  <a:pt x="129814" y="507538"/>
                </a:lnTo>
                <a:lnTo>
                  <a:pt x="167536" y="527081"/>
                </a:lnTo>
                <a:lnTo>
                  <a:pt x="208393" y="540667"/>
                </a:lnTo>
                <a:lnTo>
                  <a:pt x="251819" y="547730"/>
                </a:lnTo>
                <a:lnTo>
                  <a:pt x="274319" y="548639"/>
                </a:lnTo>
                <a:lnTo>
                  <a:pt x="296820" y="547730"/>
                </a:lnTo>
                <a:lnTo>
                  <a:pt x="340246" y="540667"/>
                </a:lnTo>
                <a:lnTo>
                  <a:pt x="381103" y="527081"/>
                </a:lnTo>
                <a:lnTo>
                  <a:pt x="418825" y="507538"/>
                </a:lnTo>
                <a:lnTo>
                  <a:pt x="452849" y="482603"/>
                </a:lnTo>
                <a:lnTo>
                  <a:pt x="482610" y="452841"/>
                </a:lnTo>
                <a:lnTo>
                  <a:pt x="507543" y="418816"/>
                </a:lnTo>
                <a:lnTo>
                  <a:pt x="527084" y="381094"/>
                </a:lnTo>
                <a:lnTo>
                  <a:pt x="540668" y="340239"/>
                </a:lnTo>
                <a:lnTo>
                  <a:pt x="547730" y="296817"/>
                </a:lnTo>
                <a:lnTo>
                  <a:pt x="548639" y="274319"/>
                </a:lnTo>
                <a:lnTo>
                  <a:pt x="547730" y="251822"/>
                </a:lnTo>
                <a:lnTo>
                  <a:pt x="540668" y="208400"/>
                </a:lnTo>
                <a:lnTo>
                  <a:pt x="527084" y="167545"/>
                </a:lnTo>
                <a:lnTo>
                  <a:pt x="507543" y="129823"/>
                </a:lnTo>
                <a:lnTo>
                  <a:pt x="482610" y="95798"/>
                </a:lnTo>
                <a:lnTo>
                  <a:pt x="452849" y="66036"/>
                </a:lnTo>
                <a:lnTo>
                  <a:pt x="418825" y="41101"/>
                </a:lnTo>
                <a:lnTo>
                  <a:pt x="381103" y="21558"/>
                </a:lnTo>
                <a:lnTo>
                  <a:pt x="340246" y="7972"/>
                </a:lnTo>
                <a:lnTo>
                  <a:pt x="296820" y="909"/>
                </a:lnTo>
                <a:lnTo>
                  <a:pt x="274319" y="0"/>
                </a:lnTo>
                <a:close/>
              </a:path>
            </a:pathLst>
          </a:custGeom>
          <a:solidFill>
            <a:srgbClr val="FE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964789"/>
            <a:ext cx="8072119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565F6C"/>
                </a:solidFill>
                <a:latin typeface="Century Schoolbook"/>
                <a:cs typeface="Century School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4995" y="4380791"/>
            <a:ext cx="4192904" cy="947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5" dirty="0">
                <a:solidFill>
                  <a:srgbClr val="565F6C"/>
                </a:solidFill>
                <a:latin typeface="Century Schoolbook"/>
                <a:cs typeface="Century Schoolbook"/>
              </a:rPr>
              <a:t>H</a:t>
            </a:r>
            <a:r>
              <a:rPr sz="3500" b="1" dirty="0">
                <a:solidFill>
                  <a:srgbClr val="565F6C"/>
                </a:solidFill>
                <a:latin typeface="Century Schoolbook"/>
                <a:cs typeface="Century Schoolbook"/>
              </a:rPr>
              <a:t>ORSE</a:t>
            </a:r>
            <a:r>
              <a:rPr sz="3500" b="1" spc="40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4400" b="1" spc="-10" dirty="0">
                <a:solidFill>
                  <a:srgbClr val="565F6C"/>
                </a:solidFill>
                <a:latin typeface="Century Schoolbook"/>
                <a:cs typeface="Century Schoolbook"/>
              </a:rPr>
              <a:t>B</a:t>
            </a:r>
            <a:r>
              <a:rPr sz="3500" b="1" dirty="0">
                <a:solidFill>
                  <a:srgbClr val="565F6C"/>
                </a:solidFill>
                <a:latin typeface="Century Schoolbook"/>
                <a:cs typeface="Century Schoolbook"/>
              </a:rPr>
              <a:t>REEDS</a:t>
            </a:r>
            <a:endParaRPr sz="3500">
              <a:latin typeface="Century Schoolbook"/>
              <a:cs typeface="Century Schoolbook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800" b="1" spc="-15" dirty="0">
                <a:solidFill>
                  <a:srgbClr val="565F6C"/>
                </a:solidFill>
                <a:latin typeface="Century Schoolbook"/>
                <a:cs typeface="Century Schoolbook"/>
              </a:rPr>
              <a:t>Vet</a:t>
            </a:r>
            <a:r>
              <a:rPr sz="1800" b="1" spc="5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65F6C"/>
                </a:solidFill>
                <a:latin typeface="Century Schoolbook"/>
                <a:cs typeface="Century Schoolbook"/>
              </a:rPr>
              <a:t>S</a:t>
            </a:r>
            <a:r>
              <a:rPr sz="1800" b="1" spc="-10" dirty="0">
                <a:solidFill>
                  <a:srgbClr val="565F6C"/>
                </a:solidFill>
                <a:latin typeface="Century Schoolbook"/>
                <a:cs typeface="Century Schoolbook"/>
              </a:rPr>
              <a:t>c</a:t>
            </a:r>
            <a:r>
              <a:rPr sz="1800" b="1" dirty="0">
                <a:solidFill>
                  <a:srgbClr val="565F6C"/>
                </a:solidFill>
                <a:latin typeface="Century Schoolbook"/>
                <a:cs typeface="Century Schoolbook"/>
              </a:rPr>
              <a:t>i</a:t>
            </a:r>
            <a:r>
              <a:rPr sz="1800" b="1" spc="-5" dirty="0">
                <a:solidFill>
                  <a:srgbClr val="565F6C"/>
                </a:solidFill>
                <a:latin typeface="Century Schoolbook"/>
                <a:cs typeface="Century Schoolbook"/>
              </a:rPr>
              <a:t>ence</a:t>
            </a:r>
            <a:endParaRPr sz="18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40"/>
              </a:lnSpc>
            </a:pPr>
            <a:r>
              <a:rPr spc="-20" dirty="0"/>
              <a:t>P</a:t>
            </a:r>
            <a:r>
              <a:rPr sz="2400" spc="-25" dirty="0"/>
              <a:t>AS</a:t>
            </a:r>
            <a:r>
              <a:rPr sz="2400" spc="-20" dirty="0"/>
              <a:t>O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pc="-20" dirty="0"/>
              <a:t>F</a:t>
            </a:r>
            <a:r>
              <a:rPr sz="2400" spc="-5" dirty="0"/>
              <a:t>INO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96573"/>
            <a:ext cx="3469640" cy="403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Century Schoolbook"/>
                <a:cs typeface="Century Schoolbook"/>
              </a:rPr>
              <a:t>Origin</a:t>
            </a:r>
            <a:r>
              <a:rPr sz="2400" spc="-15" dirty="0">
                <a:latin typeface="Century Schoolbook"/>
                <a:cs typeface="Century Schoolbook"/>
              </a:rPr>
              <a:t>a</a:t>
            </a:r>
            <a:r>
              <a:rPr sz="2400" spc="-5" dirty="0">
                <a:latin typeface="Century Schoolbook"/>
                <a:cs typeface="Century Schoolbook"/>
              </a:rPr>
              <a:t>te</a:t>
            </a:r>
            <a:r>
              <a:rPr sz="2400" dirty="0">
                <a:latin typeface="Century Schoolbook"/>
                <a:cs typeface="Century Schoolbook"/>
              </a:rPr>
              <a:t>d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in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Spain</a:t>
            </a:r>
            <a:endParaRPr sz="2400">
              <a:latin typeface="Century Schoolbook"/>
              <a:cs typeface="Century Schoolbook"/>
            </a:endParaRPr>
          </a:p>
          <a:p>
            <a:pPr marL="287020">
              <a:lnSpc>
                <a:spcPct val="100000"/>
              </a:lnSpc>
            </a:pPr>
            <a:r>
              <a:rPr sz="2400" spc="-5" dirty="0">
                <a:latin typeface="Century Schoolbook"/>
                <a:cs typeface="Century Schoolbook"/>
              </a:rPr>
              <a:t>an</a:t>
            </a:r>
            <a:r>
              <a:rPr sz="2400" dirty="0">
                <a:latin typeface="Century Schoolbook"/>
                <a:cs typeface="Century Schoolbook"/>
              </a:rPr>
              <a:t>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Puerto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entury Schoolbook"/>
                <a:cs typeface="Century Schoolbook"/>
              </a:rPr>
              <a:t>Rico</a:t>
            </a:r>
            <a:endParaRPr sz="24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Century Schoolbook"/>
                <a:cs typeface="Century Schoolbook"/>
              </a:rPr>
              <a:t>P</a:t>
            </a:r>
            <a:r>
              <a:rPr sz="2400" spc="-10" dirty="0">
                <a:latin typeface="Century Schoolbook"/>
                <a:cs typeface="Century Schoolbook"/>
              </a:rPr>
              <a:t>a</a:t>
            </a:r>
            <a:r>
              <a:rPr sz="2400" spc="-15" dirty="0">
                <a:latin typeface="Century Schoolbook"/>
                <a:cs typeface="Century Schoolbook"/>
              </a:rPr>
              <a:t>so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Fino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Means</a:t>
            </a:r>
            <a:endParaRPr sz="2400">
              <a:latin typeface="Century Schoolbook"/>
              <a:cs typeface="Century Schoolbook"/>
            </a:endParaRPr>
          </a:p>
          <a:p>
            <a:pPr marL="287020">
              <a:lnSpc>
                <a:spcPct val="100000"/>
              </a:lnSpc>
            </a:pPr>
            <a:r>
              <a:rPr sz="2400" dirty="0">
                <a:latin typeface="Century Schoolbook"/>
                <a:cs typeface="Century Schoolbook"/>
              </a:rPr>
              <a:t>“Fine</a:t>
            </a:r>
            <a:r>
              <a:rPr sz="2400" spc="-15" dirty="0">
                <a:latin typeface="Century Schoolbook"/>
                <a:cs typeface="Century Schoolbook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Step”</a:t>
            </a:r>
            <a:endParaRPr sz="2400">
              <a:latin typeface="Century Schoolbook"/>
              <a:cs typeface="Century Schoolbook"/>
            </a:endParaRPr>
          </a:p>
          <a:p>
            <a:pPr marL="652780" marR="5080" lvl="1" indent="-274320">
              <a:lnSpc>
                <a:spcPct val="100000"/>
              </a:lnSpc>
              <a:spcBef>
                <a:spcPts val="505"/>
              </a:spcBef>
              <a:buClr>
                <a:srgbClr val="FE8537"/>
              </a:buClr>
              <a:buSzPct val="78571"/>
              <a:buFont typeface="Wingdings 2"/>
              <a:buChar char=""/>
              <a:tabLst>
                <a:tab pos="653415" algn="l"/>
              </a:tabLst>
            </a:pPr>
            <a:r>
              <a:rPr sz="2100" spc="-15" dirty="0">
                <a:latin typeface="Century Schoolbook"/>
                <a:cs typeface="Century Schoolbook"/>
              </a:rPr>
              <a:t>Prized</a:t>
            </a:r>
            <a:r>
              <a:rPr sz="2100" spc="5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entury Schoolbook"/>
                <a:cs typeface="Century Schoolbook"/>
              </a:rPr>
              <a:t>for</a:t>
            </a:r>
            <a:r>
              <a:rPr sz="2100" spc="6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th</a:t>
            </a:r>
            <a:r>
              <a:rPr sz="2100" spc="5" dirty="0">
                <a:latin typeface="Century Schoolbook"/>
                <a:cs typeface="Century Schoolbook"/>
              </a:rPr>
              <a:t>e</a:t>
            </a:r>
            <a:r>
              <a:rPr sz="2100" spc="-10" dirty="0">
                <a:latin typeface="Century Schoolbook"/>
                <a:cs typeface="Century Schoolbook"/>
              </a:rPr>
              <a:t>ir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entury Schoolbook"/>
                <a:cs typeface="Century Schoolbook"/>
              </a:rPr>
              <a:t>sm</a:t>
            </a:r>
            <a:r>
              <a:rPr sz="2100" spc="5" dirty="0">
                <a:latin typeface="Century Schoolbook"/>
                <a:cs typeface="Century Schoolbook"/>
              </a:rPr>
              <a:t>o</a:t>
            </a:r>
            <a:r>
              <a:rPr sz="2100" dirty="0">
                <a:latin typeface="Century Schoolbook"/>
                <a:cs typeface="Century Schoolbook"/>
              </a:rPr>
              <a:t>oth</a:t>
            </a:r>
            <a:r>
              <a:rPr sz="2100" spc="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entury Schoolbook"/>
                <a:cs typeface="Century Schoolbook"/>
              </a:rPr>
              <a:t>4</a:t>
            </a:r>
            <a:r>
              <a:rPr sz="2100" spc="5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bea</a:t>
            </a:r>
            <a:r>
              <a:rPr sz="2100" dirty="0">
                <a:latin typeface="Century Schoolbook"/>
                <a:cs typeface="Century Schoolbook"/>
              </a:rPr>
              <a:t>t</a:t>
            </a:r>
            <a:r>
              <a:rPr sz="2100" spc="5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ambling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gait.</a:t>
            </a:r>
            <a:endParaRPr sz="21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Century Schoolbook"/>
                <a:cs typeface="Century Schoolbook"/>
              </a:rPr>
              <a:t>Uses:</a:t>
            </a:r>
            <a:endParaRPr sz="24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spcBef>
                <a:spcPts val="505"/>
              </a:spcBef>
              <a:buClr>
                <a:srgbClr val="FE8537"/>
              </a:buClr>
              <a:buSzPct val="78571"/>
              <a:buFont typeface="Wingdings 2"/>
              <a:buChar char=""/>
              <a:tabLst>
                <a:tab pos="653415" algn="l"/>
              </a:tabLst>
            </a:pPr>
            <a:r>
              <a:rPr sz="2100" spc="-5" dirty="0">
                <a:latin typeface="Century Schoolbook"/>
                <a:cs typeface="Century Schoolbook"/>
              </a:rPr>
              <a:t>Versatil</a:t>
            </a:r>
            <a:r>
              <a:rPr sz="2100" dirty="0">
                <a:latin typeface="Century Schoolbook"/>
                <a:cs typeface="Century Schoolbook"/>
              </a:rPr>
              <a:t>e</a:t>
            </a:r>
            <a:r>
              <a:rPr sz="2100" spc="60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entury Schoolbook"/>
                <a:cs typeface="Century Schoolbook"/>
              </a:rPr>
              <a:t>horse</a:t>
            </a:r>
            <a:endParaRPr sz="21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spcBef>
                <a:spcPts val="505"/>
              </a:spcBef>
              <a:buClr>
                <a:srgbClr val="FE8537"/>
              </a:buClr>
              <a:buSzPct val="78571"/>
              <a:buFont typeface="Wingdings 2"/>
              <a:buChar char=""/>
              <a:tabLst>
                <a:tab pos="653415" algn="l"/>
              </a:tabLst>
            </a:pPr>
            <a:r>
              <a:rPr sz="2100" spc="-15" dirty="0">
                <a:latin typeface="Century Schoolbook"/>
                <a:cs typeface="Century Schoolbook"/>
              </a:rPr>
              <a:t>P</a:t>
            </a:r>
            <a:r>
              <a:rPr sz="2100" spc="-10" dirty="0">
                <a:latin typeface="Century Schoolbook"/>
                <a:cs typeface="Century Schoolbook"/>
              </a:rPr>
              <a:t>o</a:t>
            </a:r>
            <a:r>
              <a:rPr sz="2100" spc="-5" dirty="0">
                <a:latin typeface="Century Schoolbook"/>
                <a:cs typeface="Century Schoolbook"/>
              </a:rPr>
              <a:t>pul</a:t>
            </a:r>
            <a:r>
              <a:rPr sz="2100" spc="-10" dirty="0">
                <a:latin typeface="Century Schoolbook"/>
                <a:cs typeface="Century Schoolbook"/>
              </a:rPr>
              <a:t>ar</a:t>
            </a:r>
            <a:r>
              <a:rPr sz="2100" spc="6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entury Schoolbook"/>
                <a:cs typeface="Century Schoolbook"/>
              </a:rPr>
              <a:t>in</a:t>
            </a:r>
            <a:r>
              <a:rPr sz="2100" spc="5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t</a:t>
            </a:r>
            <a:r>
              <a:rPr sz="2100" dirty="0">
                <a:latin typeface="Century Schoolbook"/>
                <a:cs typeface="Century Schoolbook"/>
              </a:rPr>
              <a:t>r</a:t>
            </a:r>
            <a:r>
              <a:rPr sz="2100" spc="-5" dirty="0">
                <a:latin typeface="Century Schoolbook"/>
                <a:cs typeface="Century Schoolbook"/>
              </a:rPr>
              <a:t>ai</a:t>
            </a:r>
            <a:r>
              <a:rPr sz="2100" dirty="0">
                <a:latin typeface="Century Schoolbook"/>
                <a:cs typeface="Century Schoolbook"/>
              </a:rPr>
              <a:t>l</a:t>
            </a:r>
            <a:r>
              <a:rPr sz="2100" spc="5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and</a:t>
            </a:r>
            <a:endParaRPr sz="2100">
              <a:latin typeface="Century Schoolbook"/>
              <a:cs typeface="Century Schoolbook"/>
            </a:endParaRPr>
          </a:p>
          <a:p>
            <a:pPr marL="652780">
              <a:lnSpc>
                <a:spcPts val="2480"/>
              </a:lnSpc>
            </a:pPr>
            <a:r>
              <a:rPr sz="2100" dirty="0">
                <a:latin typeface="Century Schoolbook"/>
                <a:cs typeface="Century Schoolbook"/>
              </a:rPr>
              <a:t>western</a:t>
            </a:r>
            <a:r>
              <a:rPr sz="2100" spc="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entury Schoolbook"/>
                <a:cs typeface="Century Schoolbook"/>
              </a:rPr>
              <a:t>horse</a:t>
            </a:r>
            <a:r>
              <a:rPr sz="2100" spc="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entury Schoolbook"/>
                <a:cs typeface="Century Schoolbook"/>
              </a:rPr>
              <a:t>events.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58162" y="304809"/>
            <a:ext cx="3657600" cy="353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05512" y="4149445"/>
            <a:ext cx="2962908" cy="2680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40"/>
              </a:lnSpc>
            </a:pPr>
            <a:r>
              <a:rPr spc="-20" dirty="0"/>
              <a:t>P</a:t>
            </a:r>
            <a:r>
              <a:rPr sz="2400" spc="-5" dirty="0"/>
              <a:t>E</a:t>
            </a:r>
            <a:r>
              <a:rPr sz="2400" spc="-10" dirty="0"/>
              <a:t>R</a:t>
            </a:r>
            <a:r>
              <a:rPr sz="2400" spc="-5" dirty="0"/>
              <a:t>CHE</a:t>
            </a:r>
            <a:r>
              <a:rPr sz="2400" spc="-10" dirty="0"/>
              <a:t>R</a:t>
            </a:r>
            <a:r>
              <a:rPr sz="2400" spc="-20" dirty="0"/>
              <a:t>ON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696573"/>
            <a:ext cx="3371850" cy="3515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Century Schoolbook"/>
                <a:cs typeface="Century Schoolbook"/>
              </a:rPr>
              <a:t>Origin</a:t>
            </a:r>
            <a:r>
              <a:rPr sz="2400" spc="-15" dirty="0">
                <a:latin typeface="Century Schoolbook"/>
                <a:cs typeface="Century Schoolbook"/>
              </a:rPr>
              <a:t>a</a:t>
            </a:r>
            <a:r>
              <a:rPr sz="2400" spc="-5" dirty="0">
                <a:latin typeface="Century Schoolbook"/>
                <a:cs typeface="Century Schoolbook"/>
              </a:rPr>
              <a:t>te</a:t>
            </a:r>
            <a:r>
              <a:rPr sz="2400" dirty="0">
                <a:latin typeface="Century Schoolbook"/>
                <a:cs typeface="Century Schoolbook"/>
              </a:rPr>
              <a:t>d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in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Fr</a:t>
            </a:r>
            <a:r>
              <a:rPr sz="2400" spc="-10" dirty="0">
                <a:latin typeface="Century Schoolbook"/>
                <a:cs typeface="Century Schoolbook"/>
              </a:rPr>
              <a:t>a</a:t>
            </a:r>
            <a:r>
              <a:rPr sz="2400" dirty="0">
                <a:latin typeface="Century Schoolbook"/>
                <a:cs typeface="Century Schoolbook"/>
              </a:rPr>
              <a:t>nce</a:t>
            </a:r>
            <a:endParaRPr sz="2400">
              <a:latin typeface="Century Schoolbook"/>
              <a:cs typeface="Century Schoolbook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15" dirty="0">
                <a:latin typeface="Century Schoolbook"/>
                <a:cs typeface="Century Schoolbook"/>
              </a:rPr>
              <a:t>Usually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gre</a:t>
            </a:r>
            <a:r>
              <a:rPr sz="2400" dirty="0">
                <a:latin typeface="Century Schoolbook"/>
                <a:cs typeface="Century Schoolbook"/>
              </a:rPr>
              <a:t>y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or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entury Schoolbook"/>
                <a:cs typeface="Century Schoolbook"/>
              </a:rPr>
              <a:t>b</a:t>
            </a:r>
            <a:r>
              <a:rPr sz="2400" spc="-15" dirty="0">
                <a:latin typeface="Century Schoolbook"/>
                <a:cs typeface="Century Schoolbook"/>
              </a:rPr>
              <a:t>lack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an</a:t>
            </a:r>
            <a:r>
              <a:rPr sz="2400" dirty="0">
                <a:latin typeface="Century Schoolbook"/>
                <a:cs typeface="Century Schoolbook"/>
              </a:rPr>
              <a:t>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sometimes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white.</a:t>
            </a:r>
            <a:endParaRPr sz="2400">
              <a:latin typeface="Century Schoolbook"/>
              <a:cs typeface="Century Schoolbook"/>
            </a:endParaRPr>
          </a:p>
          <a:p>
            <a:pPr marL="287020" marR="250825" indent="-274320">
              <a:lnSpc>
                <a:spcPct val="100000"/>
              </a:lnSpc>
              <a:spcBef>
                <a:spcPts val="600"/>
              </a:spcBef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Century Schoolbook"/>
                <a:cs typeface="Century Schoolbook"/>
              </a:rPr>
              <a:t>Clea</a:t>
            </a:r>
            <a:r>
              <a:rPr sz="2400" spc="-10" dirty="0">
                <a:latin typeface="Century Schoolbook"/>
                <a:cs typeface="Century Schoolbook"/>
              </a:rPr>
              <a:t>n</a:t>
            </a:r>
            <a:r>
              <a:rPr sz="2400" dirty="0">
                <a:latin typeface="Century Schoolbook"/>
                <a:cs typeface="Century Schoolbook"/>
              </a:rPr>
              <a:t>-limbed,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po</a:t>
            </a:r>
            <a:r>
              <a:rPr sz="2400" spc="5" dirty="0">
                <a:latin typeface="Century Schoolbook"/>
                <a:cs typeface="Century Schoolbook"/>
              </a:rPr>
              <a:t>w</a:t>
            </a:r>
            <a:r>
              <a:rPr sz="2400" spc="-15" dirty="0">
                <a:latin typeface="Century Schoolbook"/>
                <a:cs typeface="Century Schoolbook"/>
              </a:rPr>
              <a:t>er</a:t>
            </a:r>
            <a:r>
              <a:rPr sz="2400" spc="-5" dirty="0">
                <a:latin typeface="Century Schoolbook"/>
                <a:cs typeface="Century Schoolbook"/>
              </a:rPr>
              <a:t>f</a:t>
            </a:r>
            <a:r>
              <a:rPr sz="2400" spc="-15" dirty="0">
                <a:latin typeface="Century Schoolbook"/>
                <a:cs typeface="Century Schoolbook"/>
              </a:rPr>
              <a:t>ul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an</a:t>
            </a:r>
            <a:r>
              <a:rPr sz="2400" dirty="0">
                <a:latin typeface="Century Schoolbook"/>
                <a:cs typeface="Century Schoolbook"/>
              </a:rPr>
              <a:t>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entury Schoolbook"/>
                <a:cs typeface="Century Schoolbook"/>
              </a:rPr>
              <a:t>docil</a:t>
            </a:r>
            <a:r>
              <a:rPr sz="2400" dirty="0">
                <a:latin typeface="Century Schoolbook"/>
                <a:cs typeface="Century Schoolbook"/>
              </a:rPr>
              <a:t>e</a:t>
            </a:r>
            <a:r>
              <a:rPr sz="2400" spc="-10" dirty="0">
                <a:latin typeface="Century Schoolbook"/>
                <a:cs typeface="Century Schoolbook"/>
              </a:rPr>
              <a:t>.</a:t>
            </a:r>
            <a:endParaRPr sz="24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15" dirty="0">
                <a:latin typeface="Century Schoolbook"/>
                <a:cs typeface="Century Schoolbook"/>
              </a:rPr>
              <a:t>Use</a:t>
            </a:r>
            <a:r>
              <a:rPr sz="2400" spc="-10" dirty="0">
                <a:latin typeface="Century Schoolbook"/>
                <a:cs typeface="Century Schoolbook"/>
              </a:rPr>
              <a:t>s:</a:t>
            </a:r>
            <a:endParaRPr sz="24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spcBef>
                <a:spcPts val="505"/>
              </a:spcBef>
              <a:buClr>
                <a:srgbClr val="FE8537"/>
              </a:buClr>
              <a:buSzPct val="78571"/>
              <a:buFont typeface="Wingdings 2"/>
              <a:buChar char=""/>
              <a:tabLst>
                <a:tab pos="653415" algn="l"/>
              </a:tabLst>
            </a:pPr>
            <a:r>
              <a:rPr sz="2100" dirty="0">
                <a:latin typeface="Century Schoolbook"/>
                <a:cs typeface="Century Schoolbook"/>
              </a:rPr>
              <a:t>Dra</a:t>
            </a:r>
            <a:r>
              <a:rPr sz="2100" spc="-15" dirty="0">
                <a:latin typeface="Century Schoolbook"/>
                <a:cs typeface="Century Schoolbook"/>
              </a:rPr>
              <a:t>f</a:t>
            </a:r>
            <a:r>
              <a:rPr sz="2100" dirty="0">
                <a:latin typeface="Century Schoolbook"/>
                <a:cs typeface="Century Schoolbook"/>
              </a:rPr>
              <a:t>t</a:t>
            </a:r>
            <a:r>
              <a:rPr sz="2100" spc="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entury Schoolbook"/>
                <a:cs typeface="Century Schoolbook"/>
              </a:rPr>
              <a:t>work</a:t>
            </a:r>
            <a:endParaRPr sz="21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spcBef>
                <a:spcPts val="505"/>
              </a:spcBef>
              <a:buClr>
                <a:srgbClr val="FE8537"/>
              </a:buClr>
              <a:buSzPct val="78571"/>
              <a:buFont typeface="Wingdings 2"/>
              <a:buChar char=""/>
              <a:tabLst>
                <a:tab pos="653415" algn="l"/>
              </a:tabLst>
            </a:pPr>
            <a:r>
              <a:rPr sz="2100" spc="-15" dirty="0">
                <a:latin typeface="Century Schoolbook"/>
                <a:cs typeface="Century Schoolbook"/>
              </a:rPr>
              <a:t>Pulling</a:t>
            </a:r>
            <a:r>
              <a:rPr sz="2100" spc="7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C</a:t>
            </a:r>
            <a:r>
              <a:rPr sz="2100" spc="-10" dirty="0">
                <a:latin typeface="Century Schoolbook"/>
                <a:cs typeface="Century Schoolbook"/>
              </a:rPr>
              <a:t>arr</a:t>
            </a:r>
            <a:r>
              <a:rPr sz="2100" dirty="0">
                <a:latin typeface="Century Schoolbook"/>
                <a:cs typeface="Century Schoolbook"/>
              </a:rPr>
              <a:t>iages</a:t>
            </a:r>
            <a:endParaRPr sz="2100">
              <a:latin typeface="Century Schoolbook"/>
              <a:cs typeface="Century Schoolbook"/>
            </a:endParaRPr>
          </a:p>
          <a:p>
            <a:pPr marL="652780" lvl="1" indent="-274320">
              <a:lnSpc>
                <a:spcPts val="2480"/>
              </a:lnSpc>
              <a:spcBef>
                <a:spcPts val="505"/>
              </a:spcBef>
              <a:buClr>
                <a:srgbClr val="FE8537"/>
              </a:buClr>
              <a:buSzPct val="78571"/>
              <a:buFont typeface="Wingdings 2"/>
              <a:buChar char=""/>
              <a:tabLst>
                <a:tab pos="653415" algn="l"/>
              </a:tabLst>
            </a:pPr>
            <a:r>
              <a:rPr sz="2100" dirty="0">
                <a:latin typeface="Century Schoolbook"/>
                <a:cs typeface="Century Schoolbook"/>
              </a:rPr>
              <a:t>Meat</a:t>
            </a:r>
            <a:r>
              <a:rPr sz="2100" spc="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entury Schoolbook"/>
                <a:cs typeface="Century Schoolbook"/>
              </a:rPr>
              <a:t>(In</a:t>
            </a:r>
            <a:r>
              <a:rPr sz="2100" spc="55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entury Schoolbook"/>
                <a:cs typeface="Century Schoolbook"/>
              </a:rPr>
              <a:t>F</a:t>
            </a:r>
            <a:r>
              <a:rPr sz="2100" spc="-5" dirty="0">
                <a:latin typeface="Century Schoolbook"/>
                <a:cs typeface="Century Schoolbook"/>
              </a:rPr>
              <a:t>r</a:t>
            </a:r>
            <a:r>
              <a:rPr sz="2100" spc="-20" dirty="0">
                <a:latin typeface="Century Schoolbook"/>
                <a:cs typeface="Century Schoolbook"/>
              </a:rPr>
              <a:t>anc</a:t>
            </a:r>
            <a:r>
              <a:rPr sz="2100" spc="-10" dirty="0">
                <a:latin typeface="Century Schoolbook"/>
                <a:cs typeface="Century Schoolbook"/>
              </a:rPr>
              <a:t>e</a:t>
            </a:r>
            <a:r>
              <a:rPr sz="2100" dirty="0">
                <a:latin typeface="Century Schoolbook"/>
                <a:cs typeface="Century Schoolbook"/>
              </a:rPr>
              <a:t>)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4913" y="253989"/>
            <a:ext cx="4202551" cy="3327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0" y="3428946"/>
            <a:ext cx="3366637" cy="315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Q</a:t>
            </a:r>
            <a:r>
              <a:rPr sz="2400" dirty="0"/>
              <a:t>UA</a:t>
            </a:r>
            <a:r>
              <a:rPr sz="2400" spc="-15" dirty="0"/>
              <a:t>R</a:t>
            </a:r>
            <a:r>
              <a:rPr sz="2400" dirty="0"/>
              <a:t>T</a:t>
            </a:r>
            <a:r>
              <a:rPr sz="2400" spc="-10" dirty="0"/>
              <a:t>E</a:t>
            </a:r>
            <a:r>
              <a:rPr sz="2400" dirty="0"/>
              <a:t>R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pc="-5" dirty="0"/>
              <a:t>H</a:t>
            </a:r>
            <a:r>
              <a:rPr sz="2400" dirty="0"/>
              <a:t>ORSE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3482"/>
            <a:ext cx="3435350" cy="4398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FE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Century Schoolbook"/>
                <a:cs typeface="Century Schoolbook"/>
              </a:rPr>
              <a:t>Origina</a:t>
            </a:r>
            <a:r>
              <a:rPr sz="2000" spc="-15" dirty="0">
                <a:latin typeface="Century Schoolbook"/>
                <a:cs typeface="Century Schoolbook"/>
              </a:rPr>
              <a:t>t</a:t>
            </a:r>
            <a:r>
              <a:rPr sz="2000" dirty="0">
                <a:latin typeface="Century Schoolbook"/>
                <a:cs typeface="Century Schoolbook"/>
              </a:rPr>
              <a:t>ed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in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 Schoolbook"/>
                <a:cs typeface="Century Schoolbook"/>
              </a:rPr>
              <a:t>th</a:t>
            </a:r>
            <a:r>
              <a:rPr sz="2000" dirty="0">
                <a:latin typeface="Century Schoolbook"/>
                <a:cs typeface="Century Schoolbook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U</a:t>
            </a:r>
            <a:r>
              <a:rPr sz="2000" spc="-10" dirty="0">
                <a:latin typeface="Century Schoolbook"/>
                <a:cs typeface="Century Schoolbook"/>
              </a:rPr>
              <a:t>.</a:t>
            </a:r>
            <a:r>
              <a:rPr sz="2000" dirty="0">
                <a:latin typeface="Century Schoolbook"/>
                <a:cs typeface="Century Schoolbook"/>
              </a:rPr>
              <a:t>S.</a:t>
            </a:r>
            <a:endParaRPr sz="2000">
              <a:latin typeface="Century Schoolbook"/>
              <a:cs typeface="Century Schoolbook"/>
            </a:endParaRPr>
          </a:p>
          <a:p>
            <a:pPr marL="287020" marR="114935" indent="-274320">
              <a:lnSpc>
                <a:spcPts val="1920"/>
              </a:lnSpc>
              <a:spcBef>
                <a:spcPts val="585"/>
              </a:spcBef>
              <a:buClr>
                <a:srgbClr val="FE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Century Schoolbook"/>
                <a:cs typeface="Century Schoolbook"/>
              </a:rPr>
              <a:t>M</a:t>
            </a:r>
            <a:r>
              <a:rPr sz="2000" spc="5" dirty="0">
                <a:latin typeface="Century Schoolbook"/>
                <a:cs typeface="Century Schoolbook"/>
              </a:rPr>
              <a:t>o</a:t>
            </a:r>
            <a:r>
              <a:rPr sz="2000" dirty="0">
                <a:latin typeface="Century Schoolbook"/>
                <a:cs typeface="Century Schoolbook"/>
              </a:rPr>
              <a:t>st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 Schoolbook"/>
                <a:cs typeface="Century Schoolbook"/>
              </a:rPr>
              <a:t>p</a:t>
            </a:r>
            <a:r>
              <a:rPr sz="2000" spc="5" dirty="0">
                <a:latin typeface="Century Schoolbook"/>
                <a:cs typeface="Century Schoolbook"/>
              </a:rPr>
              <a:t>o</a:t>
            </a:r>
            <a:r>
              <a:rPr sz="2000" spc="-5" dirty="0">
                <a:latin typeface="Century Schoolbook"/>
                <a:cs typeface="Century Schoolbook"/>
              </a:rPr>
              <a:t>pul</a:t>
            </a:r>
            <a:r>
              <a:rPr sz="2000" spc="5" dirty="0">
                <a:latin typeface="Century Schoolbook"/>
                <a:cs typeface="Century Schoolbook"/>
              </a:rPr>
              <a:t>a</a:t>
            </a:r>
            <a:r>
              <a:rPr sz="2000" dirty="0">
                <a:latin typeface="Century Schoolbook"/>
                <a:cs typeface="Century Schoolbook"/>
              </a:rPr>
              <a:t>r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horse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in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 Schoolbook"/>
                <a:cs typeface="Century Schoolbook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U</a:t>
            </a:r>
            <a:r>
              <a:rPr sz="2000" spc="-10" dirty="0">
                <a:latin typeface="Century Schoolbook"/>
                <a:cs typeface="Century Schoolbook"/>
              </a:rPr>
              <a:t>.</a:t>
            </a:r>
            <a:r>
              <a:rPr sz="2000" dirty="0">
                <a:latin typeface="Century Schoolbook"/>
                <a:cs typeface="Century Schoolbook"/>
              </a:rPr>
              <a:t>S.</a:t>
            </a:r>
            <a:endParaRPr sz="2000">
              <a:latin typeface="Century Schoolbook"/>
              <a:cs typeface="Century Schoolbook"/>
            </a:endParaRPr>
          </a:p>
          <a:p>
            <a:pPr marL="287020" marR="5080" indent="-274320">
              <a:lnSpc>
                <a:spcPct val="80000"/>
              </a:lnSpc>
              <a:spcBef>
                <a:spcPts val="615"/>
              </a:spcBef>
              <a:buClr>
                <a:srgbClr val="FE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Century Schoolbook"/>
                <a:cs typeface="Century Schoolbook"/>
              </a:rPr>
              <a:t>Great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sprinting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spe</a:t>
            </a:r>
            <a:r>
              <a:rPr sz="2000" spc="5" dirty="0">
                <a:latin typeface="Century Schoolbook"/>
                <a:cs typeface="Century Schoolbook"/>
              </a:rPr>
              <a:t>e</a:t>
            </a:r>
            <a:r>
              <a:rPr sz="2000" dirty="0">
                <a:latin typeface="Century Schoolbook"/>
                <a:cs typeface="Century Schoolbook"/>
              </a:rPr>
              <a:t>d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o</a:t>
            </a:r>
            <a:r>
              <a:rPr sz="2000" spc="5" dirty="0">
                <a:latin typeface="Century Schoolbook"/>
                <a:cs typeface="Century Schoolbook"/>
              </a:rPr>
              <a:t>v</a:t>
            </a:r>
            <a:r>
              <a:rPr sz="2000" dirty="0">
                <a:latin typeface="Century Schoolbook"/>
                <a:cs typeface="Century Schoolbook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short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 Schoolbook"/>
                <a:cs typeface="Century Schoolbook"/>
              </a:rPr>
              <a:t>d</a:t>
            </a:r>
            <a:r>
              <a:rPr sz="2000" dirty="0">
                <a:latin typeface="Century Schoolbook"/>
                <a:cs typeface="Century Schoolbook"/>
              </a:rPr>
              <a:t>istances;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short,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ref</a:t>
            </a:r>
            <a:r>
              <a:rPr sz="2000" spc="5" dirty="0">
                <a:latin typeface="Century Schoolbook"/>
                <a:cs typeface="Century Schoolbook"/>
              </a:rPr>
              <a:t>i</a:t>
            </a:r>
            <a:r>
              <a:rPr sz="2000" dirty="0">
                <a:latin typeface="Century Schoolbook"/>
                <a:cs typeface="Century Schoolbook"/>
              </a:rPr>
              <a:t>ned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head;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st</a:t>
            </a:r>
            <a:r>
              <a:rPr sz="2000" spc="-10" dirty="0">
                <a:latin typeface="Century Schoolbook"/>
                <a:cs typeface="Century Schoolbook"/>
              </a:rPr>
              <a:t>r</a:t>
            </a:r>
            <a:r>
              <a:rPr sz="2000" dirty="0">
                <a:latin typeface="Century Schoolbook"/>
                <a:cs typeface="Century Schoolbook"/>
              </a:rPr>
              <a:t>ong,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we</a:t>
            </a:r>
            <a:r>
              <a:rPr sz="2000" spc="5" dirty="0">
                <a:latin typeface="Century Schoolbook"/>
                <a:cs typeface="Century Schoolbook"/>
              </a:rPr>
              <a:t>l</a:t>
            </a:r>
            <a:r>
              <a:rPr sz="2000" dirty="0">
                <a:latin typeface="Century Schoolbook"/>
                <a:cs typeface="Century Schoolbook"/>
              </a:rPr>
              <a:t>l-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 Schoolbook"/>
                <a:cs typeface="Century Schoolbook"/>
              </a:rPr>
              <a:t>mu</a:t>
            </a:r>
            <a:r>
              <a:rPr sz="2000" spc="-10" dirty="0">
                <a:latin typeface="Century Schoolbook"/>
                <a:cs typeface="Century Schoolbook"/>
              </a:rPr>
              <a:t>s</a:t>
            </a:r>
            <a:r>
              <a:rPr sz="2000" dirty="0">
                <a:latin typeface="Century Schoolbook"/>
                <a:cs typeface="Century Schoolbook"/>
              </a:rPr>
              <a:t>cl</a:t>
            </a:r>
            <a:r>
              <a:rPr sz="2000" spc="5" dirty="0">
                <a:latin typeface="Century Schoolbook"/>
                <a:cs typeface="Century Schoolbook"/>
              </a:rPr>
              <a:t>e</a:t>
            </a:r>
            <a:r>
              <a:rPr sz="2000" dirty="0">
                <a:latin typeface="Century Schoolbook"/>
                <a:cs typeface="Century Schoolbook"/>
              </a:rPr>
              <a:t>d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 Schoolbook"/>
                <a:cs typeface="Century Schoolbook"/>
              </a:rPr>
              <a:t>b</a:t>
            </a:r>
            <a:r>
              <a:rPr sz="2000" spc="5" dirty="0">
                <a:latin typeface="Century Schoolbook"/>
                <a:cs typeface="Century Schoolbook"/>
              </a:rPr>
              <a:t>o</a:t>
            </a:r>
            <a:r>
              <a:rPr sz="2000" spc="-5" dirty="0">
                <a:latin typeface="Century Schoolbook"/>
                <a:cs typeface="Century Schoolbook"/>
              </a:rPr>
              <a:t>dy</a:t>
            </a:r>
            <a:r>
              <a:rPr sz="2000" dirty="0">
                <a:latin typeface="Century Schoolbook"/>
                <a:cs typeface="Century Schoolbook"/>
              </a:rPr>
              <a:t>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f</a:t>
            </a:r>
            <a:r>
              <a:rPr sz="2000" spc="5" dirty="0">
                <a:latin typeface="Century Schoolbook"/>
                <a:cs typeface="Century Schoolbook"/>
              </a:rPr>
              <a:t>e</a:t>
            </a:r>
            <a:r>
              <a:rPr sz="2000" spc="-5" dirty="0">
                <a:latin typeface="Century Schoolbook"/>
                <a:cs typeface="Century Schoolbook"/>
              </a:rPr>
              <a:t>aturin</a:t>
            </a:r>
            <a:r>
              <a:rPr sz="2000" dirty="0">
                <a:latin typeface="Century Schoolbook"/>
                <a:cs typeface="Century Schoolbook"/>
              </a:rPr>
              <a:t>g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 Schoolbook"/>
                <a:cs typeface="Century Schoolbook"/>
              </a:rPr>
              <a:t>bro</a:t>
            </a:r>
            <a:r>
              <a:rPr sz="2000" spc="5" dirty="0">
                <a:latin typeface="Century Schoolbook"/>
                <a:cs typeface="Century Schoolbook"/>
              </a:rPr>
              <a:t>a</a:t>
            </a:r>
            <a:r>
              <a:rPr sz="2000" dirty="0">
                <a:latin typeface="Century Schoolbook"/>
                <a:cs typeface="Century Schoolbook"/>
              </a:rPr>
              <a:t>d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chest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 Schoolbook"/>
                <a:cs typeface="Century Schoolbook"/>
              </a:rPr>
              <a:t>an</a:t>
            </a:r>
            <a:r>
              <a:rPr sz="2000" dirty="0">
                <a:latin typeface="Century Schoolbook"/>
                <a:cs typeface="Century Schoolbook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 Schoolbook"/>
                <a:cs typeface="Century Schoolbook"/>
              </a:rPr>
              <a:t>po</a:t>
            </a:r>
            <a:r>
              <a:rPr sz="2000" dirty="0">
                <a:latin typeface="Century Schoolbook"/>
                <a:cs typeface="Century Schoolbook"/>
              </a:rPr>
              <a:t>wer</a:t>
            </a:r>
            <a:r>
              <a:rPr sz="2000" spc="5" dirty="0">
                <a:latin typeface="Century Schoolbook"/>
                <a:cs typeface="Century Schoolbook"/>
              </a:rPr>
              <a:t>f</a:t>
            </a:r>
            <a:r>
              <a:rPr sz="2000" dirty="0">
                <a:latin typeface="Century Schoolbook"/>
                <a:cs typeface="Century Schoolbook"/>
              </a:rPr>
              <a:t>u</a:t>
            </a:r>
            <a:r>
              <a:rPr sz="2000" spc="-10" dirty="0">
                <a:latin typeface="Century Schoolbook"/>
                <a:cs typeface="Century Schoolbook"/>
              </a:rPr>
              <a:t>l</a:t>
            </a:r>
            <a:r>
              <a:rPr sz="2000" dirty="0">
                <a:latin typeface="Century Schoolbook"/>
                <a:cs typeface="Century Schoolbook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round</a:t>
            </a:r>
            <a:r>
              <a:rPr sz="2000" spc="5" dirty="0">
                <a:latin typeface="Century Schoolbook"/>
                <a:cs typeface="Century Schoolbook"/>
              </a:rPr>
              <a:t>e</a:t>
            </a:r>
            <a:r>
              <a:rPr sz="2000" dirty="0">
                <a:latin typeface="Century Schoolbook"/>
                <a:cs typeface="Century Schoolbook"/>
              </a:rPr>
              <a:t>d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hindquarters</a:t>
            </a:r>
            <a:endParaRPr sz="20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FE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-5" dirty="0">
                <a:latin typeface="Century Schoolbook"/>
                <a:cs typeface="Century Schoolbook"/>
              </a:rPr>
              <a:t>C</a:t>
            </a:r>
            <a:r>
              <a:rPr sz="2000" spc="10" dirty="0">
                <a:latin typeface="Century Schoolbook"/>
                <a:cs typeface="Century Schoolbook"/>
              </a:rPr>
              <a:t>o</a:t>
            </a:r>
            <a:r>
              <a:rPr sz="2000" spc="-5" dirty="0">
                <a:latin typeface="Century Schoolbook"/>
                <a:cs typeface="Century Schoolbook"/>
              </a:rPr>
              <a:t>m</a:t>
            </a:r>
            <a:r>
              <a:rPr sz="2000" dirty="0">
                <a:latin typeface="Century Schoolbook"/>
                <a:cs typeface="Century Schoolbook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in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 Schoolbook"/>
                <a:cs typeface="Century Schoolbook"/>
              </a:rPr>
              <a:t>man</a:t>
            </a:r>
            <a:r>
              <a:rPr sz="2000" dirty="0">
                <a:latin typeface="Century Schoolbook"/>
                <a:cs typeface="Century Schoolbook"/>
              </a:rPr>
              <a:t>y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co</a:t>
            </a:r>
            <a:r>
              <a:rPr sz="2000" spc="5" dirty="0">
                <a:latin typeface="Century Schoolbook"/>
                <a:cs typeface="Century Schoolbook"/>
              </a:rPr>
              <a:t>l</a:t>
            </a:r>
            <a:r>
              <a:rPr sz="2000" dirty="0">
                <a:latin typeface="Century Schoolbook"/>
                <a:cs typeface="Century Schoolbook"/>
              </a:rPr>
              <a:t>ors.</a:t>
            </a:r>
            <a:endParaRPr sz="20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FE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Century Schoolbook"/>
                <a:cs typeface="Century Schoolbook"/>
              </a:rPr>
              <a:t>Uses:</a:t>
            </a:r>
            <a:endParaRPr sz="20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spcBef>
                <a:spcPts val="5"/>
              </a:spcBef>
              <a:buClr>
                <a:srgbClr val="FE8537"/>
              </a:buClr>
              <a:buSzPct val="80555"/>
              <a:buFont typeface="Wingdings 2"/>
              <a:buChar char=""/>
              <a:tabLst>
                <a:tab pos="653415" algn="l"/>
              </a:tabLst>
            </a:pPr>
            <a:r>
              <a:rPr sz="1800" dirty="0">
                <a:latin typeface="Century Schoolbook"/>
                <a:cs typeface="Century Schoolbook"/>
              </a:rPr>
              <a:t>Ple</a:t>
            </a:r>
            <a:r>
              <a:rPr sz="1800" spc="-10" dirty="0">
                <a:latin typeface="Century Schoolbook"/>
                <a:cs typeface="Century Schoolbook"/>
              </a:rPr>
              <a:t>a</a:t>
            </a:r>
            <a:r>
              <a:rPr sz="1800" spc="-20" dirty="0">
                <a:latin typeface="Century Schoolbook"/>
                <a:cs typeface="Century Schoolbook"/>
              </a:rPr>
              <a:t>s</a:t>
            </a:r>
            <a:r>
              <a:rPr sz="1800" spc="-15" dirty="0">
                <a:latin typeface="Century Schoolbook"/>
                <a:cs typeface="Century Schoolbook"/>
              </a:rPr>
              <a:t>u</a:t>
            </a:r>
            <a:r>
              <a:rPr sz="1800" spc="-5" dirty="0">
                <a:latin typeface="Century Schoolbook"/>
                <a:cs typeface="Century Schoolbook"/>
              </a:rPr>
              <a:t>r</a:t>
            </a:r>
            <a:r>
              <a:rPr sz="1800" dirty="0">
                <a:latin typeface="Century Schoolbook"/>
                <a:cs typeface="Century Schoolbook"/>
              </a:rPr>
              <a:t>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entury Schoolbook"/>
                <a:cs typeface="Century Schoolbook"/>
              </a:rPr>
              <a:t>r</a:t>
            </a:r>
            <a:r>
              <a:rPr sz="1800" dirty="0">
                <a:latin typeface="Century Schoolbook"/>
                <a:cs typeface="Century Schoolbook"/>
              </a:rPr>
              <a:t>id</a:t>
            </a:r>
            <a:r>
              <a:rPr sz="1800" spc="-10" dirty="0">
                <a:latin typeface="Century Schoolbook"/>
                <a:cs typeface="Century Schoolbook"/>
              </a:rPr>
              <a:t>i</a:t>
            </a:r>
            <a:r>
              <a:rPr sz="1800" spc="-15" dirty="0">
                <a:latin typeface="Century Schoolbook"/>
                <a:cs typeface="Century Schoolbook"/>
              </a:rPr>
              <a:t>ng</a:t>
            </a:r>
            <a:endParaRPr sz="18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buClr>
                <a:srgbClr val="FE8537"/>
              </a:buClr>
              <a:buSzPct val="80555"/>
              <a:buFont typeface="Wingdings 2"/>
              <a:buChar char=""/>
              <a:tabLst>
                <a:tab pos="653415" algn="l"/>
              </a:tabLst>
            </a:pPr>
            <a:r>
              <a:rPr sz="1800" spc="-25" dirty="0">
                <a:latin typeface="Century Schoolbook"/>
                <a:cs typeface="Century Schoolbook"/>
              </a:rPr>
              <a:t>S</a:t>
            </a:r>
            <a:r>
              <a:rPr sz="1800" spc="-10" dirty="0">
                <a:latin typeface="Century Schoolbook"/>
                <a:cs typeface="Century Schoolbook"/>
              </a:rPr>
              <a:t>howing</a:t>
            </a:r>
            <a:endParaRPr sz="18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buClr>
                <a:srgbClr val="FE8537"/>
              </a:buClr>
              <a:buSzPct val="80555"/>
              <a:buFont typeface="Wingdings 2"/>
              <a:buChar char=""/>
              <a:tabLst>
                <a:tab pos="653415" algn="l"/>
              </a:tabLst>
            </a:pPr>
            <a:r>
              <a:rPr sz="1800" spc="-5" dirty="0">
                <a:latin typeface="Century Schoolbook"/>
                <a:cs typeface="Century Schoolbook"/>
              </a:rPr>
              <a:t>R</a:t>
            </a:r>
            <a:r>
              <a:rPr sz="1800" spc="-10" dirty="0">
                <a:latin typeface="Century Schoolbook"/>
                <a:cs typeface="Century Schoolbook"/>
              </a:rPr>
              <a:t>acin</a:t>
            </a:r>
            <a:r>
              <a:rPr sz="1800" dirty="0">
                <a:latin typeface="Century Schoolbook"/>
                <a:cs typeface="Century Schoolbook"/>
              </a:rPr>
              <a:t>g</a:t>
            </a:r>
            <a:endParaRPr sz="18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buClr>
                <a:srgbClr val="FE8537"/>
              </a:buClr>
              <a:buSzPct val="80555"/>
              <a:buFont typeface="Wingdings 2"/>
              <a:buChar char=""/>
              <a:tabLst>
                <a:tab pos="653415" algn="l"/>
              </a:tabLst>
            </a:pPr>
            <a:r>
              <a:rPr sz="1800" spc="-10" dirty="0">
                <a:latin typeface="Century Schoolbook"/>
                <a:cs typeface="Century Schoolbook"/>
              </a:rPr>
              <a:t>S</a:t>
            </a:r>
            <a:r>
              <a:rPr sz="1800" spc="-5" dirty="0">
                <a:latin typeface="Century Schoolbook"/>
                <a:cs typeface="Century Schoolbook"/>
              </a:rPr>
              <a:t>t</a:t>
            </a:r>
            <a:r>
              <a:rPr sz="1800" spc="-10" dirty="0">
                <a:latin typeface="Century Schoolbook"/>
                <a:cs typeface="Century Schoolbook"/>
              </a:rPr>
              <a:t>o</a:t>
            </a:r>
            <a:r>
              <a:rPr sz="1800" dirty="0">
                <a:latin typeface="Century Schoolbook"/>
                <a:cs typeface="Century Schoolbook"/>
              </a:rPr>
              <a:t>ck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Schoolbook"/>
                <a:cs typeface="Century Schoolbook"/>
              </a:rPr>
              <a:t>Hors</a:t>
            </a:r>
            <a:r>
              <a:rPr sz="1800" spc="-10" dirty="0">
                <a:latin typeface="Century Schoolbook"/>
                <a:cs typeface="Century Schoolbook"/>
              </a:rPr>
              <a:t>e</a:t>
            </a:r>
            <a:r>
              <a:rPr sz="1800" dirty="0">
                <a:latin typeface="Century Schoolbook"/>
                <a:cs typeface="Century Schoolbook"/>
              </a:rPr>
              <a:t>s</a:t>
            </a:r>
            <a:endParaRPr sz="18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buClr>
                <a:srgbClr val="FE8537"/>
              </a:buClr>
              <a:buSzPct val="80555"/>
              <a:buFont typeface="Wingdings 2"/>
              <a:buChar char=""/>
              <a:tabLst>
                <a:tab pos="653415" algn="l"/>
              </a:tabLst>
            </a:pPr>
            <a:r>
              <a:rPr sz="1800" spc="-5" dirty="0">
                <a:latin typeface="Century Schoolbook"/>
                <a:cs typeface="Century Schoolbook"/>
              </a:rPr>
              <a:t>Rode</a:t>
            </a:r>
            <a:r>
              <a:rPr sz="1800" dirty="0">
                <a:latin typeface="Century Schoolbook"/>
                <a:cs typeface="Century Schoolbook"/>
              </a:rPr>
              <a:t>o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entury Schoolbook"/>
                <a:cs typeface="Century Schoolbook"/>
              </a:rPr>
              <a:t>Events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8883" y="320518"/>
            <a:ext cx="3356853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8186" y="2784729"/>
            <a:ext cx="3428999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6534" y="4800600"/>
            <a:ext cx="2495550" cy="1828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40"/>
              </a:lnSpc>
            </a:pPr>
            <a:r>
              <a:rPr spc="-30" dirty="0"/>
              <a:t>S</a:t>
            </a:r>
            <a:r>
              <a:rPr sz="2400" spc="-5" dirty="0"/>
              <a:t>ADDLE</a:t>
            </a:r>
            <a:r>
              <a:rPr sz="2400" spc="-10" dirty="0"/>
              <a:t>B</a:t>
            </a:r>
            <a:r>
              <a:rPr sz="2400" spc="-5" dirty="0"/>
              <a:t>R</a:t>
            </a:r>
            <a:r>
              <a:rPr sz="2400" spc="-10" dirty="0"/>
              <a:t>E</a:t>
            </a:r>
            <a:r>
              <a:rPr sz="2400" spc="-20" dirty="0"/>
              <a:t>D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696573"/>
            <a:ext cx="3140710" cy="3881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Century Schoolbook"/>
                <a:cs typeface="Century Schoolbook"/>
              </a:rPr>
              <a:t>Origin</a:t>
            </a:r>
            <a:r>
              <a:rPr sz="2400" spc="-15" dirty="0">
                <a:latin typeface="Century Schoolbook"/>
                <a:cs typeface="Century Schoolbook"/>
              </a:rPr>
              <a:t>a</a:t>
            </a:r>
            <a:r>
              <a:rPr sz="2400" spc="-5" dirty="0">
                <a:latin typeface="Century Schoolbook"/>
                <a:cs typeface="Century Schoolbook"/>
              </a:rPr>
              <a:t>te</a:t>
            </a:r>
            <a:r>
              <a:rPr sz="2400" dirty="0">
                <a:latin typeface="Century Schoolbook"/>
                <a:cs typeface="Century Schoolbook"/>
              </a:rPr>
              <a:t>d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in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the</a:t>
            </a:r>
            <a:endParaRPr sz="2400">
              <a:latin typeface="Century Schoolbook"/>
              <a:cs typeface="Century Schoolbook"/>
            </a:endParaRPr>
          </a:p>
          <a:p>
            <a:pPr marL="287020">
              <a:lnSpc>
                <a:spcPct val="100000"/>
              </a:lnSpc>
            </a:pPr>
            <a:r>
              <a:rPr sz="2400" dirty="0">
                <a:latin typeface="Century Schoolbook"/>
                <a:cs typeface="Century Schoolbook"/>
              </a:rPr>
              <a:t>United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States</a:t>
            </a:r>
            <a:endParaRPr sz="2400">
              <a:latin typeface="Century Schoolbook"/>
              <a:cs typeface="Century Schoolbook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15" dirty="0">
                <a:latin typeface="Century Schoolbook"/>
                <a:cs typeface="Century Schoolbook"/>
              </a:rPr>
              <a:t>High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stepping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horse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with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ex</a:t>
            </a:r>
            <a:r>
              <a:rPr sz="2400" spc="-10" dirty="0">
                <a:latin typeface="Century Schoolbook"/>
                <a:cs typeface="Century Schoolbook"/>
              </a:rPr>
              <a:t>a</a:t>
            </a:r>
            <a:r>
              <a:rPr sz="2400" spc="-5" dirty="0">
                <a:latin typeface="Century Schoolbook"/>
                <a:cs typeface="Century Schoolbook"/>
              </a:rPr>
              <a:t>g</a:t>
            </a:r>
            <a:r>
              <a:rPr sz="2400" spc="-10" dirty="0">
                <a:latin typeface="Century Schoolbook"/>
                <a:cs typeface="Century Schoolbook"/>
              </a:rPr>
              <a:t>g</a:t>
            </a:r>
            <a:r>
              <a:rPr sz="2400" dirty="0">
                <a:latin typeface="Century Schoolbook"/>
                <a:cs typeface="Century Schoolbook"/>
              </a:rPr>
              <a:t>erated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entury Schoolbook"/>
                <a:cs typeface="Century Schoolbook"/>
              </a:rPr>
              <a:t>action.</a:t>
            </a:r>
            <a:endParaRPr sz="24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15" dirty="0">
                <a:latin typeface="Century Schoolbook"/>
                <a:cs typeface="Century Schoolbook"/>
              </a:rPr>
              <a:t>Lo</a:t>
            </a:r>
            <a:r>
              <a:rPr sz="2400" spc="-25" dirty="0">
                <a:latin typeface="Century Schoolbook"/>
                <a:cs typeface="Century Schoolbook"/>
              </a:rPr>
              <a:t>n</a:t>
            </a:r>
            <a:r>
              <a:rPr sz="2400" dirty="0">
                <a:latin typeface="Century Schoolbook"/>
                <a:cs typeface="Century Schoolbook"/>
              </a:rPr>
              <a:t>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slender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necks</a:t>
            </a:r>
            <a:endParaRPr sz="24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15" dirty="0">
                <a:latin typeface="Century Schoolbook"/>
                <a:cs typeface="Century Schoolbook"/>
              </a:rPr>
              <a:t>Use</a:t>
            </a:r>
            <a:r>
              <a:rPr sz="2400" spc="-10" dirty="0">
                <a:latin typeface="Century Schoolbook"/>
                <a:cs typeface="Century Schoolbook"/>
              </a:rPr>
              <a:t>s:</a:t>
            </a:r>
            <a:endParaRPr sz="24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spcBef>
                <a:spcPts val="505"/>
              </a:spcBef>
              <a:buClr>
                <a:srgbClr val="FE8537"/>
              </a:buClr>
              <a:buSzPct val="78571"/>
              <a:buFont typeface="Wingdings 2"/>
              <a:buChar char=""/>
              <a:tabLst>
                <a:tab pos="653415" algn="l"/>
              </a:tabLst>
            </a:pPr>
            <a:r>
              <a:rPr sz="2100" dirty="0">
                <a:latin typeface="Century Schoolbook"/>
                <a:cs typeface="Century Schoolbook"/>
              </a:rPr>
              <a:t>H</a:t>
            </a:r>
            <a:r>
              <a:rPr sz="2100" spc="5" dirty="0">
                <a:latin typeface="Century Schoolbook"/>
                <a:cs typeface="Century Schoolbook"/>
              </a:rPr>
              <a:t>o</a:t>
            </a:r>
            <a:r>
              <a:rPr sz="2100" spc="-10" dirty="0">
                <a:latin typeface="Century Schoolbook"/>
                <a:cs typeface="Century Schoolbook"/>
              </a:rPr>
              <a:t>rse</a:t>
            </a:r>
            <a:r>
              <a:rPr sz="2100" spc="55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entury Schoolbook"/>
                <a:cs typeface="Century Schoolbook"/>
              </a:rPr>
              <a:t>Shows</a:t>
            </a:r>
            <a:endParaRPr sz="21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spcBef>
                <a:spcPts val="505"/>
              </a:spcBef>
              <a:buClr>
                <a:srgbClr val="FE8537"/>
              </a:buClr>
              <a:buSzPct val="78571"/>
              <a:buFont typeface="Wingdings 2"/>
              <a:buChar char=""/>
              <a:tabLst>
                <a:tab pos="653415" algn="l"/>
              </a:tabLst>
            </a:pPr>
            <a:r>
              <a:rPr sz="2100" spc="-15" dirty="0">
                <a:latin typeface="Century Schoolbook"/>
                <a:cs typeface="Century Schoolbook"/>
              </a:rPr>
              <a:t>Dr</a:t>
            </a:r>
            <a:r>
              <a:rPr sz="2100" spc="-10" dirty="0">
                <a:latin typeface="Century Schoolbook"/>
                <a:cs typeface="Century Schoolbook"/>
              </a:rPr>
              <a:t>e</a:t>
            </a:r>
            <a:r>
              <a:rPr sz="2100" dirty="0">
                <a:latin typeface="Century Schoolbook"/>
                <a:cs typeface="Century Schoolbook"/>
              </a:rPr>
              <a:t>ssage</a:t>
            </a:r>
            <a:endParaRPr sz="2100">
              <a:latin typeface="Century Schoolbook"/>
              <a:cs typeface="Century Schoolbook"/>
            </a:endParaRPr>
          </a:p>
          <a:p>
            <a:pPr marL="652780" lvl="1" indent="-274320">
              <a:lnSpc>
                <a:spcPts val="2480"/>
              </a:lnSpc>
              <a:spcBef>
                <a:spcPts val="505"/>
              </a:spcBef>
              <a:buClr>
                <a:srgbClr val="FE8537"/>
              </a:buClr>
              <a:buSzPct val="78571"/>
              <a:buFont typeface="Wingdings 2"/>
              <a:buChar char=""/>
              <a:tabLst>
                <a:tab pos="653415" algn="l"/>
              </a:tabLst>
            </a:pPr>
            <a:r>
              <a:rPr sz="2100" spc="-15" dirty="0">
                <a:latin typeface="Century Schoolbook"/>
                <a:cs typeface="Century Schoolbook"/>
              </a:rPr>
              <a:t>Show</a:t>
            </a:r>
            <a:r>
              <a:rPr sz="2100" spc="7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Jumping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231785"/>
            <a:ext cx="3871843" cy="38719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00" y="3643759"/>
            <a:ext cx="3821308" cy="30575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40"/>
              </a:lnSpc>
            </a:pPr>
            <a:r>
              <a:rPr spc="-30" dirty="0"/>
              <a:t>S</a:t>
            </a:r>
            <a:r>
              <a:rPr sz="2400" dirty="0"/>
              <a:t>T</a:t>
            </a:r>
            <a:r>
              <a:rPr sz="2400" spc="-10" dirty="0"/>
              <a:t>A</a:t>
            </a:r>
            <a:r>
              <a:rPr sz="2400" dirty="0"/>
              <a:t>NDARDB</a:t>
            </a:r>
            <a:r>
              <a:rPr sz="2400" spc="-15" dirty="0"/>
              <a:t>R</a:t>
            </a:r>
            <a:r>
              <a:rPr sz="2400" spc="-5" dirty="0"/>
              <a:t>E</a:t>
            </a:r>
            <a:r>
              <a:rPr sz="2400" dirty="0"/>
              <a:t>D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pc="-25" dirty="0"/>
              <a:t>(W</a:t>
            </a:r>
            <a:r>
              <a:rPr sz="2400" spc="-10" dirty="0"/>
              <a:t>IT</a:t>
            </a:r>
            <a:r>
              <a:rPr sz="2400" dirty="0"/>
              <a:t>H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pc="5" dirty="0"/>
              <a:t>C</a:t>
            </a:r>
            <a:r>
              <a:rPr sz="2400" spc="-10" dirty="0"/>
              <a:t>AR</a:t>
            </a:r>
            <a:r>
              <a:rPr sz="2400" spc="-5" dirty="0"/>
              <a:t>T</a:t>
            </a:r>
            <a:r>
              <a:rPr dirty="0"/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4474"/>
            <a:ext cx="3446779" cy="428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ts val="2375"/>
              </a:lnSpc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20" dirty="0">
                <a:latin typeface="Century Schoolbook"/>
                <a:cs typeface="Century Schoolbook"/>
              </a:rPr>
              <a:t>O</a:t>
            </a:r>
            <a:r>
              <a:rPr sz="2200" spc="-25" dirty="0">
                <a:latin typeface="Century Schoolbook"/>
                <a:cs typeface="Century Schoolbook"/>
              </a:rPr>
              <a:t>r</a:t>
            </a:r>
            <a:r>
              <a:rPr sz="2200" spc="-15" dirty="0">
                <a:latin typeface="Century Schoolbook"/>
                <a:cs typeface="Century Schoolbook"/>
              </a:rPr>
              <a:t>iginated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in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the</a:t>
            </a:r>
            <a:endParaRPr sz="2200">
              <a:latin typeface="Century Schoolbook"/>
              <a:cs typeface="Century Schoolbook"/>
            </a:endParaRPr>
          </a:p>
          <a:p>
            <a:pPr marR="1000125" algn="ctr">
              <a:lnSpc>
                <a:spcPts val="2375"/>
              </a:lnSpc>
            </a:pPr>
            <a:r>
              <a:rPr sz="2200" spc="-15" dirty="0">
                <a:latin typeface="Century Schoolbook"/>
                <a:cs typeface="Century Schoolbook"/>
              </a:rPr>
              <a:t>Unit</a:t>
            </a:r>
            <a:r>
              <a:rPr sz="2200" spc="-10" dirty="0">
                <a:latin typeface="Century Schoolbook"/>
                <a:cs typeface="Century Schoolbook"/>
              </a:rPr>
              <a:t>e</a:t>
            </a:r>
            <a:r>
              <a:rPr sz="2200" spc="-15" dirty="0">
                <a:latin typeface="Century Schoolbook"/>
                <a:cs typeface="Century Schoolbook"/>
              </a:rPr>
              <a:t>d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 Schoolbook"/>
                <a:cs typeface="Century Schoolbook"/>
              </a:rPr>
              <a:t>States.</a:t>
            </a:r>
            <a:endParaRPr sz="2200">
              <a:latin typeface="Century Schoolbook"/>
              <a:cs typeface="Century Schoolbook"/>
            </a:endParaRPr>
          </a:p>
          <a:p>
            <a:pPr marL="287020" marR="5080" indent="-274320">
              <a:lnSpc>
                <a:spcPct val="80000"/>
              </a:lnSpc>
              <a:spcBef>
                <a:spcPts val="600"/>
              </a:spcBef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20" dirty="0">
                <a:latin typeface="Century Schoolbook"/>
                <a:cs typeface="Century Schoolbook"/>
              </a:rPr>
              <a:t>Be</a:t>
            </a:r>
            <a:r>
              <a:rPr sz="2200" spc="-10" dirty="0">
                <a:latin typeface="Century Schoolbook"/>
                <a:cs typeface="Century Schoolbook"/>
              </a:rPr>
              <a:t>st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known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 Schoolbook"/>
                <a:cs typeface="Century Schoolbook"/>
              </a:rPr>
              <a:t>for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the</a:t>
            </a:r>
            <a:r>
              <a:rPr sz="2200" spc="-5" dirty="0">
                <a:latin typeface="Century Schoolbook"/>
                <a:cs typeface="Century Schoolbook"/>
              </a:rPr>
              <a:t>i</a:t>
            </a:r>
            <a:r>
              <a:rPr sz="2200" spc="-10" dirty="0">
                <a:latin typeface="Century Schoolbook"/>
                <a:cs typeface="Century Schoolbook"/>
              </a:rPr>
              <a:t>r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ab</a:t>
            </a:r>
            <a:r>
              <a:rPr sz="2200" spc="-5" dirty="0">
                <a:latin typeface="Century Schoolbook"/>
                <a:cs typeface="Century Schoolbook"/>
              </a:rPr>
              <a:t>i</a:t>
            </a:r>
            <a:r>
              <a:rPr sz="2200" spc="-10" dirty="0">
                <a:latin typeface="Century Schoolbook"/>
                <a:cs typeface="Century Schoolbook"/>
              </a:rPr>
              <a:t>l</a:t>
            </a:r>
            <a:r>
              <a:rPr sz="2200" spc="-5" dirty="0">
                <a:latin typeface="Century Schoolbook"/>
                <a:cs typeface="Century Schoolbook"/>
              </a:rPr>
              <a:t>i</a:t>
            </a:r>
            <a:r>
              <a:rPr sz="2200" spc="-15" dirty="0">
                <a:latin typeface="Century Schoolbook"/>
                <a:cs typeface="Century Schoolbook"/>
              </a:rPr>
              <a:t>ty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to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race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in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harn</a:t>
            </a:r>
            <a:r>
              <a:rPr sz="2200" spc="-10" dirty="0">
                <a:latin typeface="Century Schoolbook"/>
                <a:cs typeface="Century Schoolbook"/>
              </a:rPr>
              <a:t>e</a:t>
            </a:r>
            <a:r>
              <a:rPr sz="2200" spc="-15" dirty="0">
                <a:latin typeface="Century Schoolbook"/>
                <a:cs typeface="Century Schoolbook"/>
              </a:rPr>
              <a:t>ss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a</a:t>
            </a:r>
            <a:r>
              <a:rPr sz="2200" spc="-10" dirty="0">
                <a:latin typeface="Century Schoolbook"/>
                <a:cs typeface="Century Schoolbook"/>
              </a:rPr>
              <a:t>t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a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tro</a:t>
            </a:r>
            <a:r>
              <a:rPr sz="2200" spc="-10" dirty="0">
                <a:latin typeface="Century Schoolbook"/>
                <a:cs typeface="Century Schoolbook"/>
              </a:rPr>
              <a:t>t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or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pace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in</a:t>
            </a:r>
            <a:r>
              <a:rPr sz="2200" spc="-10" dirty="0">
                <a:latin typeface="Century Schoolbook"/>
                <a:cs typeface="Century Schoolbook"/>
              </a:rPr>
              <a:t>s</a:t>
            </a:r>
            <a:r>
              <a:rPr sz="2200" spc="-15" dirty="0">
                <a:latin typeface="Century Schoolbook"/>
                <a:cs typeface="Century Schoolbook"/>
              </a:rPr>
              <a:t>tead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 Schoolbook"/>
                <a:cs typeface="Century Schoolbook"/>
              </a:rPr>
              <a:t>of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und</a:t>
            </a:r>
            <a:r>
              <a:rPr sz="2200" spc="-10" dirty="0">
                <a:latin typeface="Century Schoolbook"/>
                <a:cs typeface="Century Schoolbook"/>
              </a:rPr>
              <a:t>er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saddle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a</a:t>
            </a:r>
            <a:r>
              <a:rPr sz="2200" spc="-10" dirty="0">
                <a:latin typeface="Century Schoolbook"/>
                <a:cs typeface="Century Schoolbook"/>
              </a:rPr>
              <a:t>t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a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gal</a:t>
            </a:r>
            <a:r>
              <a:rPr sz="2200" spc="-5" dirty="0">
                <a:latin typeface="Century Schoolbook"/>
                <a:cs typeface="Century Schoolbook"/>
              </a:rPr>
              <a:t>l</a:t>
            </a:r>
            <a:r>
              <a:rPr sz="2200" spc="-15" dirty="0">
                <a:latin typeface="Century Schoolbook"/>
                <a:cs typeface="Century Schoolbook"/>
              </a:rPr>
              <a:t>o</a:t>
            </a:r>
            <a:r>
              <a:rPr sz="2200" spc="-5" dirty="0">
                <a:latin typeface="Century Schoolbook"/>
                <a:cs typeface="Century Schoolbook"/>
              </a:rPr>
              <a:t>p</a:t>
            </a:r>
            <a:r>
              <a:rPr sz="2200" spc="-10" dirty="0">
                <a:latin typeface="Century Schoolbook"/>
                <a:cs typeface="Century Schoolbook"/>
              </a:rPr>
              <a:t>.</a:t>
            </a:r>
            <a:endParaRPr sz="2200">
              <a:latin typeface="Century Schoolbook"/>
              <a:cs typeface="Century Schoolbook"/>
            </a:endParaRPr>
          </a:p>
          <a:p>
            <a:pPr marL="287020" marR="190500" indent="-274320">
              <a:lnSpc>
                <a:spcPct val="80000"/>
              </a:lnSpc>
              <a:spcBef>
                <a:spcPts val="600"/>
              </a:spcBef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25" dirty="0">
                <a:latin typeface="Century Schoolbook"/>
                <a:cs typeface="Century Schoolbook"/>
              </a:rPr>
              <a:t>W</a:t>
            </a:r>
            <a:r>
              <a:rPr sz="2200" spc="-10" dirty="0">
                <a:latin typeface="Century Schoolbook"/>
                <a:cs typeface="Century Schoolbook"/>
              </a:rPr>
              <a:t>el</a:t>
            </a:r>
            <a:r>
              <a:rPr sz="2200" dirty="0">
                <a:latin typeface="Century Schoolbook"/>
                <a:cs typeface="Century Schoolbook"/>
              </a:rPr>
              <a:t>l</a:t>
            </a:r>
            <a:r>
              <a:rPr sz="2200" spc="-10" dirty="0">
                <a:latin typeface="Century Schoolbook"/>
                <a:cs typeface="Century Schoolbook"/>
              </a:rPr>
              <a:t>-</a:t>
            </a:r>
            <a:r>
              <a:rPr sz="2200" spc="-25" dirty="0">
                <a:latin typeface="Century Schoolbook"/>
                <a:cs typeface="Century Schoolbook"/>
              </a:rPr>
              <a:t>mu</a:t>
            </a:r>
            <a:r>
              <a:rPr sz="2200" spc="-10" dirty="0">
                <a:latin typeface="Century Schoolbook"/>
                <a:cs typeface="Century Schoolbook"/>
              </a:rPr>
              <a:t>scle</a:t>
            </a:r>
            <a:r>
              <a:rPr sz="2200" spc="-20" dirty="0">
                <a:latin typeface="Century Schoolbook"/>
                <a:cs typeface="Century Schoolbook"/>
              </a:rPr>
              <a:t>d</a:t>
            </a:r>
            <a:r>
              <a:rPr sz="2200" spc="-10" dirty="0">
                <a:latin typeface="Century Schoolbook"/>
                <a:cs typeface="Century Schoolbook"/>
              </a:rPr>
              <a:t>,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 Schoolbook"/>
                <a:cs typeface="Century Schoolbook"/>
              </a:rPr>
              <a:t>lo</a:t>
            </a:r>
            <a:r>
              <a:rPr sz="2200" spc="-15" dirty="0">
                <a:latin typeface="Century Schoolbook"/>
                <a:cs typeface="Century Schoolbook"/>
              </a:rPr>
              <a:t>ng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b</a:t>
            </a:r>
            <a:r>
              <a:rPr sz="2200" spc="-10" dirty="0">
                <a:latin typeface="Century Schoolbook"/>
                <a:cs typeface="Century Schoolbook"/>
              </a:rPr>
              <a:t>o</a:t>
            </a:r>
            <a:r>
              <a:rPr sz="2200" spc="-20" dirty="0">
                <a:latin typeface="Century Schoolbook"/>
                <a:cs typeface="Century Schoolbook"/>
              </a:rPr>
              <a:t>dy</a:t>
            </a:r>
            <a:r>
              <a:rPr sz="2200" spc="-10" dirty="0">
                <a:latin typeface="Century Schoolbook"/>
                <a:cs typeface="Century Schoolbook"/>
              </a:rPr>
              <a:t>,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 Schoolbook"/>
                <a:cs typeface="Century Schoolbook"/>
              </a:rPr>
              <a:t>slightly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h</a:t>
            </a:r>
            <a:r>
              <a:rPr sz="2200" spc="-10" dirty="0">
                <a:latin typeface="Century Schoolbook"/>
                <a:cs typeface="Century Schoolbook"/>
              </a:rPr>
              <a:t>e</a:t>
            </a:r>
            <a:r>
              <a:rPr sz="2200" spc="-20" dirty="0">
                <a:latin typeface="Century Schoolbook"/>
                <a:cs typeface="Century Schoolbook"/>
              </a:rPr>
              <a:t>avi</a:t>
            </a:r>
            <a:r>
              <a:rPr sz="2200" spc="-10" dirty="0">
                <a:latin typeface="Century Schoolbook"/>
                <a:cs typeface="Century Schoolbook"/>
              </a:rPr>
              <a:t>er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tha</a:t>
            </a:r>
            <a:r>
              <a:rPr sz="2200" spc="-15" dirty="0">
                <a:latin typeface="Century Schoolbook"/>
                <a:cs typeface="Century Schoolbook"/>
              </a:rPr>
              <a:t>n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a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Thoro</a:t>
            </a:r>
            <a:r>
              <a:rPr sz="2200" spc="-10" dirty="0">
                <a:latin typeface="Century Schoolbook"/>
                <a:cs typeface="Century Schoolbook"/>
              </a:rPr>
              <a:t>u</a:t>
            </a:r>
            <a:r>
              <a:rPr sz="2200" spc="-20" dirty="0">
                <a:latin typeface="Century Schoolbook"/>
                <a:cs typeface="Century Schoolbook"/>
              </a:rPr>
              <a:t>ghbred,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s</a:t>
            </a:r>
            <a:r>
              <a:rPr sz="2200" spc="-10" dirty="0">
                <a:latin typeface="Century Schoolbook"/>
                <a:cs typeface="Century Schoolbook"/>
              </a:rPr>
              <a:t>ol</a:t>
            </a:r>
            <a:r>
              <a:rPr sz="2200" spc="-5" dirty="0">
                <a:latin typeface="Century Schoolbook"/>
                <a:cs typeface="Century Schoolbook"/>
              </a:rPr>
              <a:t>i</a:t>
            </a:r>
            <a:r>
              <a:rPr sz="2200" spc="-15" dirty="0">
                <a:latin typeface="Century Schoolbook"/>
                <a:cs typeface="Century Schoolbook"/>
              </a:rPr>
              <a:t>d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 Schoolbook"/>
                <a:cs typeface="Century Schoolbook"/>
              </a:rPr>
              <a:t>le</a:t>
            </a:r>
            <a:r>
              <a:rPr sz="2200" spc="-20" dirty="0">
                <a:latin typeface="Century Schoolbook"/>
                <a:cs typeface="Century Schoolbook"/>
              </a:rPr>
              <a:t>g</a:t>
            </a:r>
            <a:r>
              <a:rPr sz="2200" spc="-15" dirty="0">
                <a:latin typeface="Century Schoolbook"/>
                <a:cs typeface="Century Schoolbook"/>
              </a:rPr>
              <a:t>s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an</a:t>
            </a:r>
            <a:r>
              <a:rPr sz="2200" spc="-15" dirty="0">
                <a:latin typeface="Century Schoolbook"/>
                <a:cs typeface="Century Schoolbook"/>
              </a:rPr>
              <a:t>d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pow</a:t>
            </a:r>
            <a:r>
              <a:rPr sz="2200" spc="-10" dirty="0">
                <a:latin typeface="Century Schoolbook"/>
                <a:cs typeface="Century Schoolbook"/>
              </a:rPr>
              <a:t>erful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sh</a:t>
            </a:r>
            <a:r>
              <a:rPr sz="2200" spc="-10" dirty="0">
                <a:latin typeface="Century Schoolbook"/>
                <a:cs typeface="Century Schoolbook"/>
              </a:rPr>
              <a:t>o</a:t>
            </a:r>
            <a:r>
              <a:rPr sz="2200" spc="-15" dirty="0">
                <a:latin typeface="Century Schoolbook"/>
                <a:cs typeface="Century Schoolbook"/>
              </a:rPr>
              <a:t>uld</a:t>
            </a:r>
            <a:r>
              <a:rPr sz="2200" spc="-10" dirty="0">
                <a:latin typeface="Century Schoolbook"/>
                <a:cs typeface="Century Schoolbook"/>
              </a:rPr>
              <a:t>ers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and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hi</a:t>
            </a:r>
            <a:r>
              <a:rPr sz="2200" spc="-10" dirty="0">
                <a:latin typeface="Century Schoolbook"/>
                <a:cs typeface="Century Schoolbook"/>
              </a:rPr>
              <a:t>n</a:t>
            </a:r>
            <a:r>
              <a:rPr sz="2200" spc="-20" dirty="0">
                <a:latin typeface="Century Schoolbook"/>
                <a:cs typeface="Century Schoolbook"/>
              </a:rPr>
              <a:t>dqu</a:t>
            </a:r>
            <a:r>
              <a:rPr sz="2200" spc="-10" dirty="0">
                <a:latin typeface="Century Schoolbook"/>
                <a:cs typeface="Century Schoolbook"/>
              </a:rPr>
              <a:t>arters</a:t>
            </a:r>
            <a:endParaRPr sz="22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70"/>
              </a:spcBef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15" dirty="0">
                <a:latin typeface="Century Schoolbook"/>
                <a:cs typeface="Century Schoolbook"/>
              </a:rPr>
              <a:t>Uses:</a:t>
            </a:r>
            <a:endParaRPr sz="2200">
              <a:latin typeface="Century Schoolbook"/>
              <a:cs typeface="Century Schoolbook"/>
            </a:endParaRPr>
          </a:p>
          <a:p>
            <a:pPr marL="652780" lvl="1" indent="-274320">
              <a:lnSpc>
                <a:spcPts val="2240"/>
              </a:lnSpc>
              <a:spcBef>
                <a:spcPts val="15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20" dirty="0">
                <a:latin typeface="Century Schoolbook"/>
                <a:cs typeface="Century Schoolbook"/>
              </a:rPr>
              <a:t>Car</a:t>
            </a:r>
            <a:r>
              <a:rPr sz="1900" spc="-10" dirty="0">
                <a:latin typeface="Century Schoolbook"/>
                <a:cs typeface="Century Schoolbook"/>
              </a:rPr>
              <a:t>t</a:t>
            </a:r>
            <a:r>
              <a:rPr sz="1900" spc="5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entury Schoolbook"/>
                <a:cs typeface="Century Schoolbook"/>
              </a:rPr>
              <a:t>Raci</a:t>
            </a:r>
            <a:r>
              <a:rPr sz="1900" spc="-10" dirty="0">
                <a:latin typeface="Century Schoolbook"/>
                <a:cs typeface="Century Schoolbook"/>
              </a:rPr>
              <a:t>n</a:t>
            </a:r>
            <a:r>
              <a:rPr sz="1900" spc="-15" dirty="0">
                <a:latin typeface="Century Schoolbook"/>
                <a:cs typeface="Century Schoolbook"/>
              </a:rPr>
              <a:t>g</a:t>
            </a:r>
            <a:endParaRPr sz="19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1447800"/>
            <a:ext cx="40005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4282795"/>
            <a:ext cx="3603619" cy="2518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40"/>
              </a:lnSpc>
            </a:pPr>
            <a:r>
              <a:rPr spc="-20" dirty="0"/>
              <a:t>T</a:t>
            </a:r>
            <a:r>
              <a:rPr sz="2400" spc="-5" dirty="0"/>
              <a:t>ENN</a:t>
            </a:r>
            <a:r>
              <a:rPr sz="2400" spc="-10" dirty="0"/>
              <a:t>E</a:t>
            </a:r>
            <a:r>
              <a:rPr sz="2400" dirty="0"/>
              <a:t>SSEE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pc="-30" dirty="0"/>
              <a:t>W</a:t>
            </a:r>
            <a:r>
              <a:rPr sz="2400" spc="-5" dirty="0"/>
              <a:t>A</a:t>
            </a:r>
            <a:r>
              <a:rPr sz="2400" spc="-10" dirty="0"/>
              <a:t>L</a:t>
            </a:r>
            <a:r>
              <a:rPr sz="2400" spc="-20" dirty="0"/>
              <a:t>KING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pc="-5" dirty="0"/>
              <a:t>H</a:t>
            </a:r>
            <a:r>
              <a:rPr sz="2400" dirty="0"/>
              <a:t>ORSE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58383"/>
            <a:ext cx="3380740" cy="411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20" dirty="0">
                <a:latin typeface="Century Schoolbook"/>
                <a:cs typeface="Century Schoolbook"/>
              </a:rPr>
              <a:t>O</a:t>
            </a:r>
            <a:r>
              <a:rPr sz="2200" spc="-25" dirty="0">
                <a:latin typeface="Century Schoolbook"/>
                <a:cs typeface="Century Schoolbook"/>
              </a:rPr>
              <a:t>r</a:t>
            </a:r>
            <a:r>
              <a:rPr sz="2200" spc="-15" dirty="0">
                <a:latin typeface="Century Schoolbook"/>
                <a:cs typeface="Century Schoolbook"/>
              </a:rPr>
              <a:t>iginated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in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th</a:t>
            </a:r>
            <a:r>
              <a:rPr sz="2200" spc="-15" dirty="0">
                <a:latin typeface="Century Schoolbook"/>
                <a:cs typeface="Century Schoolbook"/>
              </a:rPr>
              <a:t>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U.</a:t>
            </a:r>
            <a:r>
              <a:rPr sz="2200" spc="-25" dirty="0">
                <a:latin typeface="Century Schoolbook"/>
                <a:cs typeface="Century Schoolbook"/>
              </a:rPr>
              <a:t>S</a:t>
            </a:r>
            <a:r>
              <a:rPr sz="2200" spc="-10" dirty="0">
                <a:latin typeface="Century Schoolbook"/>
                <a:cs typeface="Century Schoolbook"/>
              </a:rPr>
              <a:t>.</a:t>
            </a:r>
            <a:endParaRPr sz="2200">
              <a:latin typeface="Century Schoolbook"/>
              <a:cs typeface="Century Schoolbook"/>
            </a:endParaRPr>
          </a:p>
          <a:p>
            <a:pPr marL="287020" marR="165735" indent="-274320">
              <a:lnSpc>
                <a:spcPct val="90000"/>
              </a:lnSpc>
              <a:spcBef>
                <a:spcPts val="600"/>
              </a:spcBef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15" dirty="0">
                <a:latin typeface="Century Schoolbook"/>
                <a:cs typeface="Century Schoolbook"/>
              </a:rPr>
              <a:t>Uni</a:t>
            </a:r>
            <a:r>
              <a:rPr sz="2200" spc="-10" dirty="0">
                <a:latin typeface="Century Schoolbook"/>
                <a:cs typeface="Century Schoolbook"/>
              </a:rPr>
              <a:t>q</a:t>
            </a:r>
            <a:r>
              <a:rPr sz="2200" spc="-15" dirty="0">
                <a:latin typeface="Century Schoolbook"/>
                <a:cs typeface="Century Schoolbook"/>
              </a:rPr>
              <a:t>ue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"Runn</a:t>
            </a:r>
            <a:r>
              <a:rPr sz="2200" spc="-5" dirty="0">
                <a:latin typeface="Century Schoolbook"/>
                <a:cs typeface="Century Schoolbook"/>
              </a:rPr>
              <a:t>i</a:t>
            </a:r>
            <a:r>
              <a:rPr sz="2200" spc="-15" dirty="0">
                <a:latin typeface="Century Schoolbook"/>
                <a:cs typeface="Century Schoolbook"/>
              </a:rPr>
              <a:t>ng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entury Schoolbook"/>
                <a:cs typeface="Century Schoolbook"/>
              </a:rPr>
              <a:t>W</a:t>
            </a:r>
            <a:r>
              <a:rPr sz="2200" spc="-10" dirty="0">
                <a:latin typeface="Century Schoolbook"/>
                <a:cs typeface="Century Schoolbook"/>
              </a:rPr>
              <a:t>alk,"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Tal</a:t>
            </a:r>
            <a:r>
              <a:rPr sz="2200" spc="-5" dirty="0">
                <a:latin typeface="Century Schoolbook"/>
                <a:cs typeface="Century Schoolbook"/>
              </a:rPr>
              <a:t>l</a:t>
            </a:r>
            <a:r>
              <a:rPr sz="2200" spc="-10" dirty="0">
                <a:latin typeface="Century Schoolbook"/>
                <a:cs typeface="Century Schoolbook"/>
              </a:rPr>
              <a:t>,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 Schoolbook"/>
                <a:cs typeface="Century Schoolbook"/>
              </a:rPr>
              <a:t>lo</a:t>
            </a:r>
            <a:r>
              <a:rPr sz="2200" spc="-15" dirty="0">
                <a:latin typeface="Century Schoolbook"/>
                <a:cs typeface="Century Schoolbook"/>
              </a:rPr>
              <a:t>ng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n</a:t>
            </a:r>
            <a:r>
              <a:rPr sz="2200" spc="-10" dirty="0">
                <a:latin typeface="Century Schoolbook"/>
                <a:cs typeface="Century Schoolbook"/>
              </a:rPr>
              <a:t>ec</a:t>
            </a:r>
            <a:r>
              <a:rPr sz="2200" spc="-25" dirty="0">
                <a:latin typeface="Century Schoolbook"/>
                <a:cs typeface="Century Schoolbook"/>
              </a:rPr>
              <a:t>k</a:t>
            </a:r>
            <a:r>
              <a:rPr sz="2200" spc="-10" dirty="0">
                <a:latin typeface="Century Schoolbook"/>
                <a:cs typeface="Century Schoolbook"/>
              </a:rPr>
              <a:t>;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calm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di</a:t>
            </a:r>
            <a:r>
              <a:rPr sz="2200" spc="-10" dirty="0">
                <a:latin typeface="Century Schoolbook"/>
                <a:cs typeface="Century Schoolbook"/>
              </a:rPr>
              <a:t>s</a:t>
            </a:r>
            <a:r>
              <a:rPr sz="2200" spc="-20" dirty="0">
                <a:latin typeface="Century Schoolbook"/>
                <a:cs typeface="Century Schoolbook"/>
              </a:rPr>
              <a:t>po</a:t>
            </a:r>
            <a:r>
              <a:rPr sz="2200" spc="-10" dirty="0">
                <a:latin typeface="Century Schoolbook"/>
                <a:cs typeface="Century Schoolbook"/>
              </a:rPr>
              <a:t>sition;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 Schoolbook"/>
                <a:cs typeface="Century Schoolbook"/>
              </a:rPr>
              <a:t>lo</a:t>
            </a:r>
            <a:r>
              <a:rPr sz="2200" spc="-15" dirty="0">
                <a:latin typeface="Century Schoolbook"/>
                <a:cs typeface="Century Schoolbook"/>
              </a:rPr>
              <a:t>ng,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straight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head</a:t>
            </a:r>
            <a:endParaRPr sz="22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20" dirty="0">
                <a:latin typeface="Century Schoolbook"/>
                <a:cs typeface="Century Schoolbook"/>
              </a:rPr>
              <a:t>Co</a:t>
            </a:r>
            <a:r>
              <a:rPr sz="2200" spc="-5" dirty="0">
                <a:latin typeface="Century Schoolbook"/>
                <a:cs typeface="Century Schoolbook"/>
              </a:rPr>
              <a:t>l</a:t>
            </a:r>
            <a:r>
              <a:rPr sz="2200" spc="-10" dirty="0">
                <a:latin typeface="Century Schoolbook"/>
                <a:cs typeface="Century Schoolbook"/>
              </a:rPr>
              <a:t>ors:</a:t>
            </a:r>
            <a:endParaRPr sz="2200">
              <a:latin typeface="Century Schoolbook"/>
              <a:cs typeface="Century Schoolbook"/>
            </a:endParaRPr>
          </a:p>
          <a:p>
            <a:pPr marL="652780" marR="142240" lvl="1" indent="-274320">
              <a:lnSpc>
                <a:spcPts val="2050"/>
              </a:lnSpc>
              <a:spcBef>
                <a:spcPts val="500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10" dirty="0">
                <a:latin typeface="Century Schoolbook"/>
                <a:cs typeface="Century Schoolbook"/>
              </a:rPr>
              <a:t>Sorrel,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Century Schoolbook"/>
                <a:cs typeface="Century Schoolbook"/>
              </a:rPr>
              <a:t>c</a:t>
            </a:r>
            <a:r>
              <a:rPr sz="1900" spc="-10" dirty="0">
                <a:latin typeface="Century Schoolbook"/>
                <a:cs typeface="Century Schoolbook"/>
              </a:rPr>
              <a:t>hestnu</a:t>
            </a:r>
            <a:r>
              <a:rPr sz="1900" spc="-15" dirty="0">
                <a:latin typeface="Century Schoolbook"/>
                <a:cs typeface="Century Schoolbook"/>
              </a:rPr>
              <a:t>t</a:t>
            </a:r>
            <a:r>
              <a:rPr sz="1900" spc="-10" dirty="0">
                <a:latin typeface="Century Schoolbook"/>
                <a:cs typeface="Century Schoolbook"/>
              </a:rPr>
              <a:t>,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entury Schoolbook"/>
                <a:cs typeface="Century Schoolbook"/>
              </a:rPr>
              <a:t>black,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Century Schoolbook"/>
                <a:cs typeface="Century Schoolbook"/>
              </a:rPr>
              <a:t>bay</a:t>
            </a:r>
            <a:r>
              <a:rPr sz="1900" spc="-10" dirty="0">
                <a:latin typeface="Century Schoolbook"/>
                <a:cs typeface="Century Schoolbook"/>
              </a:rPr>
              <a:t>,</a:t>
            </a:r>
            <a:r>
              <a:rPr sz="1900" spc="6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roan,</a:t>
            </a:r>
            <a:r>
              <a:rPr sz="1900" spc="5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Century Schoolbook"/>
                <a:cs typeface="Century Schoolbook"/>
              </a:rPr>
              <a:t>a</a:t>
            </a:r>
            <a:r>
              <a:rPr sz="1900" spc="-10" dirty="0">
                <a:latin typeface="Century Schoolbook"/>
                <a:cs typeface="Century Schoolbook"/>
              </a:rPr>
              <a:t>n</a:t>
            </a:r>
            <a:r>
              <a:rPr sz="1900" spc="-15" dirty="0">
                <a:latin typeface="Century Schoolbook"/>
                <a:cs typeface="Century Schoolbook"/>
              </a:rPr>
              <a:t>d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brown.</a:t>
            </a:r>
            <a:endParaRPr sz="1900">
              <a:latin typeface="Century Schoolbook"/>
              <a:cs typeface="Century Schoolbook"/>
            </a:endParaRPr>
          </a:p>
          <a:p>
            <a:pPr marL="652780" lvl="1" indent="-274320">
              <a:lnSpc>
                <a:spcPts val="2165"/>
              </a:lnSpc>
              <a:spcBef>
                <a:spcPts val="200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25" dirty="0">
                <a:latin typeface="Century Schoolbook"/>
                <a:cs typeface="Century Schoolbook"/>
              </a:rPr>
              <a:t>F</a:t>
            </a:r>
            <a:r>
              <a:rPr sz="1900" spc="-10" dirty="0">
                <a:latin typeface="Century Schoolbook"/>
                <a:cs typeface="Century Schoolbook"/>
              </a:rPr>
              <a:t>eet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Century Schoolbook"/>
                <a:cs typeface="Century Schoolbook"/>
              </a:rPr>
              <a:t>an</a:t>
            </a:r>
            <a:r>
              <a:rPr sz="1900" spc="-15" dirty="0">
                <a:latin typeface="Century Schoolbook"/>
                <a:cs typeface="Century Schoolbook"/>
              </a:rPr>
              <a:t>d</a:t>
            </a:r>
            <a:r>
              <a:rPr sz="1900" spc="5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legs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oft</a:t>
            </a:r>
            <a:r>
              <a:rPr sz="1900" spc="-20" dirty="0">
                <a:latin typeface="Century Schoolbook"/>
                <a:cs typeface="Century Schoolbook"/>
              </a:rPr>
              <a:t>e</a:t>
            </a:r>
            <a:r>
              <a:rPr sz="1900" spc="-15" dirty="0">
                <a:latin typeface="Century Schoolbook"/>
                <a:cs typeface="Century Schoolbook"/>
              </a:rPr>
              <a:t>n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h</a:t>
            </a:r>
            <a:r>
              <a:rPr sz="1900" spc="-15" dirty="0">
                <a:latin typeface="Century Schoolbook"/>
                <a:cs typeface="Century Schoolbook"/>
              </a:rPr>
              <a:t>ave</a:t>
            </a:r>
            <a:endParaRPr sz="1900">
              <a:latin typeface="Century Schoolbook"/>
              <a:cs typeface="Century Schoolbook"/>
            </a:endParaRPr>
          </a:p>
          <a:p>
            <a:pPr marL="652780">
              <a:lnSpc>
                <a:spcPts val="2165"/>
              </a:lnSpc>
            </a:pPr>
            <a:r>
              <a:rPr sz="1900" spc="-10" dirty="0">
                <a:latin typeface="Century Schoolbook"/>
                <a:cs typeface="Century Schoolbook"/>
              </a:rPr>
              <a:t>white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30" dirty="0">
                <a:latin typeface="Century Schoolbook"/>
                <a:cs typeface="Century Schoolbook"/>
              </a:rPr>
              <a:t>m</a:t>
            </a:r>
            <a:r>
              <a:rPr sz="1900" spc="-15" dirty="0">
                <a:latin typeface="Century Schoolbook"/>
                <a:cs typeface="Century Schoolbook"/>
              </a:rPr>
              <a:t>ark</a:t>
            </a:r>
            <a:r>
              <a:rPr sz="1900" spc="-5" dirty="0">
                <a:latin typeface="Century Schoolbook"/>
                <a:cs typeface="Century Schoolbook"/>
              </a:rPr>
              <a:t>i</a:t>
            </a:r>
            <a:r>
              <a:rPr sz="1900" spc="-15" dirty="0">
                <a:latin typeface="Century Schoolbook"/>
                <a:cs typeface="Century Schoolbook"/>
              </a:rPr>
              <a:t>n</a:t>
            </a:r>
            <a:r>
              <a:rPr sz="1900" spc="-10" dirty="0">
                <a:latin typeface="Century Schoolbook"/>
                <a:cs typeface="Century Schoolbook"/>
              </a:rPr>
              <a:t>gs.</a:t>
            </a:r>
            <a:endParaRPr sz="19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325"/>
              </a:spcBef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15" dirty="0">
                <a:latin typeface="Century Schoolbook"/>
                <a:cs typeface="Century Schoolbook"/>
              </a:rPr>
              <a:t>Used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 Schoolbook"/>
                <a:cs typeface="Century Schoolbook"/>
              </a:rPr>
              <a:t>for</a:t>
            </a:r>
            <a:endParaRPr sz="22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spcBef>
                <a:spcPts val="240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10" dirty="0">
                <a:latin typeface="Century Schoolbook"/>
                <a:cs typeface="Century Schoolbook"/>
              </a:rPr>
              <a:t>Pleasure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ridin</a:t>
            </a:r>
            <a:r>
              <a:rPr sz="1900" spc="-15" dirty="0">
                <a:latin typeface="Century Schoolbook"/>
                <a:cs typeface="Century Schoolbook"/>
              </a:rPr>
              <a:t>g</a:t>
            </a:r>
            <a:endParaRPr sz="1900">
              <a:latin typeface="Century Schoolbook"/>
              <a:cs typeface="Century Schoolbook"/>
            </a:endParaRPr>
          </a:p>
          <a:p>
            <a:pPr marL="652780" lvl="1" indent="-274320">
              <a:lnSpc>
                <a:spcPts val="2240"/>
              </a:lnSpc>
              <a:spcBef>
                <a:spcPts val="229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15" dirty="0">
                <a:latin typeface="Century Schoolbook"/>
                <a:cs typeface="Century Schoolbook"/>
              </a:rPr>
              <a:t>S</a:t>
            </a:r>
            <a:r>
              <a:rPr sz="1900" spc="-10" dirty="0">
                <a:latin typeface="Century Schoolbook"/>
                <a:cs typeface="Century Schoolbook"/>
              </a:rPr>
              <a:t>h</a:t>
            </a:r>
            <a:r>
              <a:rPr sz="1900" spc="-15" dirty="0">
                <a:latin typeface="Century Schoolbook"/>
                <a:cs typeface="Century Schoolbook"/>
              </a:rPr>
              <a:t>owing</a:t>
            </a:r>
            <a:endParaRPr sz="19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26126" y="964789"/>
            <a:ext cx="2781933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77801" y="3962424"/>
            <a:ext cx="3531504" cy="2802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40"/>
              </a:lnSpc>
            </a:pPr>
            <a:r>
              <a:rPr spc="-20" dirty="0"/>
              <a:t>T</a:t>
            </a:r>
            <a:r>
              <a:rPr sz="2400" spc="-20" dirty="0"/>
              <a:t>H</a:t>
            </a:r>
            <a:r>
              <a:rPr sz="2400" spc="-15" dirty="0"/>
              <a:t>O</a:t>
            </a:r>
            <a:r>
              <a:rPr sz="2400" spc="-25" dirty="0"/>
              <a:t>ROUG</a:t>
            </a:r>
            <a:r>
              <a:rPr sz="2400" spc="-15" dirty="0"/>
              <a:t>H</a:t>
            </a:r>
            <a:r>
              <a:rPr sz="2400" spc="-5" dirty="0"/>
              <a:t>B</a:t>
            </a:r>
            <a:r>
              <a:rPr sz="2400" spc="-10" dirty="0"/>
              <a:t>R</a:t>
            </a:r>
            <a:r>
              <a:rPr sz="2400" spc="-5" dirty="0"/>
              <a:t>ED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696573"/>
            <a:ext cx="3472179" cy="3433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Century Schoolbook"/>
                <a:cs typeface="Century Schoolbook"/>
              </a:rPr>
              <a:t>Origin</a:t>
            </a:r>
            <a:r>
              <a:rPr sz="2400" spc="-15" dirty="0">
                <a:latin typeface="Century Schoolbook"/>
                <a:cs typeface="Century Schoolbook"/>
              </a:rPr>
              <a:t>a</a:t>
            </a:r>
            <a:r>
              <a:rPr sz="2400" spc="-5" dirty="0">
                <a:latin typeface="Century Schoolbook"/>
                <a:cs typeface="Century Schoolbook"/>
              </a:rPr>
              <a:t>te</a:t>
            </a:r>
            <a:r>
              <a:rPr sz="2400" dirty="0">
                <a:latin typeface="Century Schoolbook"/>
                <a:cs typeface="Century Schoolbook"/>
              </a:rPr>
              <a:t>d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in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E</a:t>
            </a:r>
            <a:r>
              <a:rPr sz="2400" spc="-10" dirty="0">
                <a:latin typeface="Century Schoolbook"/>
                <a:cs typeface="Century Schoolbook"/>
              </a:rPr>
              <a:t>n</a:t>
            </a:r>
            <a:r>
              <a:rPr sz="2400" spc="-5" dirty="0">
                <a:latin typeface="Century Schoolbook"/>
                <a:cs typeface="Century Schoolbook"/>
              </a:rPr>
              <a:t>gl</a:t>
            </a:r>
            <a:r>
              <a:rPr sz="2400" spc="-10" dirty="0">
                <a:latin typeface="Century Schoolbook"/>
                <a:cs typeface="Century Schoolbook"/>
              </a:rPr>
              <a:t>a</a:t>
            </a:r>
            <a:r>
              <a:rPr sz="2400" dirty="0">
                <a:latin typeface="Century Schoolbook"/>
                <a:cs typeface="Century Schoolbook"/>
              </a:rPr>
              <a:t>nd</a:t>
            </a:r>
            <a:endParaRPr sz="2400">
              <a:latin typeface="Century Schoolbook"/>
              <a:cs typeface="Century Schoolbook"/>
            </a:endParaRPr>
          </a:p>
          <a:p>
            <a:pPr marL="287020" marR="200660" indent="-274320">
              <a:lnSpc>
                <a:spcPct val="100000"/>
              </a:lnSpc>
              <a:spcBef>
                <a:spcPts val="600"/>
              </a:spcBef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Century Schoolbook"/>
                <a:cs typeface="Century Schoolbook"/>
              </a:rPr>
              <a:t>T</a:t>
            </a:r>
            <a:r>
              <a:rPr sz="2400" spc="-10" dirty="0">
                <a:latin typeface="Century Schoolbook"/>
                <a:cs typeface="Century Schoolbook"/>
              </a:rPr>
              <a:t>all,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slim,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athletic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horse,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develope</a:t>
            </a:r>
            <a:r>
              <a:rPr sz="2400" dirty="0">
                <a:latin typeface="Century Schoolbook"/>
                <a:cs typeface="Century Schoolbook"/>
              </a:rPr>
              <a:t>d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a</a:t>
            </a:r>
            <a:r>
              <a:rPr sz="2400" dirty="0">
                <a:latin typeface="Century Schoolbook"/>
                <a:cs typeface="Century Schoolbook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race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entury Schoolbook"/>
                <a:cs typeface="Century Schoolbook"/>
              </a:rPr>
              <a:t>h</a:t>
            </a:r>
            <a:r>
              <a:rPr sz="2400" spc="-15" dirty="0">
                <a:latin typeface="Century Schoolbook"/>
                <a:cs typeface="Century Schoolbook"/>
              </a:rPr>
              <a:t>orse</a:t>
            </a:r>
            <a:endParaRPr sz="24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20" dirty="0">
                <a:latin typeface="Century Schoolbook"/>
                <a:cs typeface="Century Schoolbook"/>
              </a:rPr>
              <a:t>Colors:</a:t>
            </a:r>
            <a:endParaRPr sz="2400">
              <a:latin typeface="Century Schoolbook"/>
              <a:cs typeface="Century Schoolbook"/>
            </a:endParaRPr>
          </a:p>
          <a:p>
            <a:pPr marL="652780" marR="440055" lvl="1" indent="-274320">
              <a:lnSpc>
                <a:spcPct val="100000"/>
              </a:lnSpc>
              <a:spcBef>
                <a:spcPts val="505"/>
              </a:spcBef>
              <a:buClr>
                <a:srgbClr val="FE8537"/>
              </a:buClr>
              <a:buSzPct val="78571"/>
              <a:buFont typeface="Wingdings 2"/>
              <a:buChar char=""/>
              <a:tabLst>
                <a:tab pos="653415" algn="l"/>
              </a:tabLst>
            </a:pPr>
            <a:r>
              <a:rPr sz="2100" spc="-5" dirty="0">
                <a:latin typeface="Century Schoolbook"/>
                <a:cs typeface="Century Schoolbook"/>
              </a:rPr>
              <a:t>B</a:t>
            </a:r>
            <a:r>
              <a:rPr sz="2100" spc="-10" dirty="0">
                <a:latin typeface="Century Schoolbook"/>
                <a:cs typeface="Century Schoolbook"/>
              </a:rPr>
              <a:t>a</a:t>
            </a:r>
            <a:r>
              <a:rPr sz="2100" spc="-20" dirty="0">
                <a:latin typeface="Century Schoolbook"/>
                <a:cs typeface="Century Schoolbook"/>
              </a:rPr>
              <a:t>y</a:t>
            </a:r>
            <a:r>
              <a:rPr sz="2100" spc="-10" dirty="0">
                <a:latin typeface="Century Schoolbook"/>
                <a:cs typeface="Century Schoolbook"/>
              </a:rPr>
              <a:t>,</a:t>
            </a:r>
            <a:r>
              <a:rPr sz="2100" spc="65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Century Schoolbook"/>
                <a:cs typeface="Century Schoolbook"/>
              </a:rPr>
              <a:t>Brown</a:t>
            </a:r>
            <a:r>
              <a:rPr sz="2100" spc="-10" dirty="0">
                <a:latin typeface="Century Schoolbook"/>
                <a:cs typeface="Century Schoolbook"/>
              </a:rPr>
              <a:t>,</a:t>
            </a:r>
            <a:r>
              <a:rPr sz="2100" spc="65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Century Schoolbook"/>
                <a:cs typeface="Century Schoolbook"/>
              </a:rPr>
              <a:t>Black,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an</a:t>
            </a:r>
            <a:r>
              <a:rPr sz="2100" dirty="0">
                <a:latin typeface="Century Schoolbook"/>
                <a:cs typeface="Century Schoolbook"/>
              </a:rPr>
              <a:t>d</a:t>
            </a:r>
            <a:r>
              <a:rPr sz="2100" spc="5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Ch</a:t>
            </a:r>
            <a:r>
              <a:rPr sz="2100" dirty="0">
                <a:latin typeface="Century Schoolbook"/>
                <a:cs typeface="Century Schoolbook"/>
              </a:rPr>
              <a:t>e</a:t>
            </a:r>
            <a:r>
              <a:rPr sz="2100" spc="-15" dirty="0">
                <a:latin typeface="Century Schoolbook"/>
                <a:cs typeface="Century Schoolbook"/>
              </a:rPr>
              <a:t>stnut</a:t>
            </a:r>
            <a:endParaRPr sz="2100">
              <a:latin typeface="Century Schoolbook"/>
              <a:cs typeface="Century Schoolbook"/>
            </a:endParaRPr>
          </a:p>
          <a:p>
            <a:pPr marL="287020" marR="405130" indent="-274320">
              <a:lnSpc>
                <a:spcPct val="100000"/>
              </a:lnSpc>
              <a:spcBef>
                <a:spcPts val="600"/>
              </a:spcBef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Century Schoolbook"/>
                <a:cs typeface="Century Schoolbook"/>
              </a:rPr>
              <a:t>Used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for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racing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cro</a:t>
            </a:r>
            <a:r>
              <a:rPr sz="2400" spc="-10" dirty="0">
                <a:latin typeface="Century Schoolbook"/>
                <a:cs typeface="Century Schoolbook"/>
              </a:rPr>
              <a:t>s</a:t>
            </a:r>
            <a:r>
              <a:rPr sz="2400" dirty="0">
                <a:latin typeface="Century Schoolbook"/>
                <a:cs typeface="Century Schoolbook"/>
              </a:rPr>
              <a:t>sbreed</a:t>
            </a:r>
            <a:r>
              <a:rPr sz="2400" spc="-15" dirty="0">
                <a:latin typeface="Century Schoolbook"/>
                <a:cs typeface="Century Schoolbook"/>
              </a:rPr>
              <a:t>ing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533390"/>
            <a:ext cx="3581400" cy="2850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0" y="3810000"/>
            <a:ext cx="4007754" cy="266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40"/>
              </a:lnSpc>
            </a:pPr>
            <a:r>
              <a:rPr spc="-35" dirty="0"/>
              <a:t>D</a:t>
            </a:r>
            <a:r>
              <a:rPr sz="2400" spc="-20" dirty="0"/>
              <a:t>ON</a:t>
            </a:r>
            <a:r>
              <a:rPr sz="2400" spc="-15" dirty="0"/>
              <a:t>K</a:t>
            </a:r>
            <a:r>
              <a:rPr sz="2400" spc="-5" dirty="0"/>
              <a:t>EY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696573"/>
            <a:ext cx="3421379" cy="3357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Century Schoolbook"/>
                <a:cs typeface="Century Schoolbook"/>
              </a:rPr>
              <a:t>Uses:</a:t>
            </a:r>
            <a:endParaRPr sz="2400">
              <a:latin typeface="Century Schoolbook"/>
              <a:cs typeface="Century Schoolbook"/>
            </a:endParaRPr>
          </a:p>
          <a:p>
            <a:pPr marL="652780" marR="5080" lvl="1" indent="-274320">
              <a:lnSpc>
                <a:spcPct val="100000"/>
              </a:lnSpc>
              <a:spcBef>
                <a:spcPts val="505"/>
              </a:spcBef>
              <a:buClr>
                <a:srgbClr val="FE8537"/>
              </a:buClr>
              <a:buSzPct val="78571"/>
              <a:buFont typeface="Wingdings 2"/>
              <a:buChar char=""/>
              <a:tabLst>
                <a:tab pos="653415" algn="l"/>
              </a:tabLst>
            </a:pPr>
            <a:r>
              <a:rPr sz="2100" spc="-15" dirty="0">
                <a:latin typeface="Century Schoolbook"/>
                <a:cs typeface="Century Schoolbook"/>
              </a:rPr>
              <a:t>Us</a:t>
            </a:r>
            <a:r>
              <a:rPr sz="2100" spc="-10" dirty="0">
                <a:latin typeface="Century Schoolbook"/>
                <a:cs typeface="Century Schoolbook"/>
              </a:rPr>
              <a:t>e</a:t>
            </a:r>
            <a:r>
              <a:rPr sz="2100" dirty="0">
                <a:latin typeface="Century Schoolbook"/>
                <a:cs typeface="Century Schoolbook"/>
              </a:rPr>
              <a:t>d</a:t>
            </a:r>
            <a:r>
              <a:rPr sz="2100" spc="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entury Schoolbook"/>
                <a:cs typeface="Century Schoolbook"/>
              </a:rPr>
              <a:t>for</a:t>
            </a:r>
            <a:r>
              <a:rPr sz="2100" spc="60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Century Schoolbook"/>
                <a:cs typeface="Century Schoolbook"/>
              </a:rPr>
              <a:t>w</a:t>
            </a:r>
            <a:r>
              <a:rPr sz="2100" spc="-10" dirty="0">
                <a:latin typeface="Century Schoolbook"/>
                <a:cs typeface="Century Schoolbook"/>
              </a:rPr>
              <a:t>o</a:t>
            </a:r>
            <a:r>
              <a:rPr sz="2100" spc="-15" dirty="0">
                <a:latin typeface="Century Schoolbook"/>
                <a:cs typeface="Century Schoolbook"/>
              </a:rPr>
              <a:t>rk</a:t>
            </a:r>
            <a:r>
              <a:rPr sz="2100" spc="7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entury Schoolbook"/>
                <a:cs typeface="Century Schoolbook"/>
              </a:rPr>
              <a:t>for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m</a:t>
            </a:r>
            <a:r>
              <a:rPr sz="2100" spc="5" dirty="0">
                <a:latin typeface="Century Schoolbook"/>
                <a:cs typeface="Century Schoolbook"/>
              </a:rPr>
              <a:t>o</a:t>
            </a:r>
            <a:r>
              <a:rPr sz="2100" spc="-10" dirty="0">
                <a:latin typeface="Century Schoolbook"/>
                <a:cs typeface="Century Schoolbook"/>
              </a:rPr>
              <a:t>re</a:t>
            </a:r>
            <a:r>
              <a:rPr sz="2100" spc="45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Century Schoolbook"/>
                <a:cs typeface="Century Schoolbook"/>
              </a:rPr>
              <a:t>tha</a:t>
            </a:r>
            <a:r>
              <a:rPr sz="2100" spc="-15" dirty="0">
                <a:latin typeface="Century Schoolbook"/>
                <a:cs typeface="Century Schoolbook"/>
              </a:rPr>
              <a:t>n</a:t>
            </a:r>
            <a:r>
              <a:rPr sz="2100" spc="6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50</a:t>
            </a:r>
            <a:r>
              <a:rPr sz="2100" spc="-10" dirty="0">
                <a:latin typeface="Century Schoolbook"/>
                <a:cs typeface="Century Schoolbook"/>
              </a:rPr>
              <a:t>0</a:t>
            </a:r>
            <a:r>
              <a:rPr sz="2100" dirty="0">
                <a:latin typeface="Century Schoolbook"/>
                <a:cs typeface="Century Schoolbook"/>
              </a:rPr>
              <a:t>0</a:t>
            </a:r>
            <a:r>
              <a:rPr sz="2100" spc="5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y</a:t>
            </a:r>
            <a:r>
              <a:rPr sz="2100" dirty="0">
                <a:latin typeface="Century Schoolbook"/>
                <a:cs typeface="Century Schoolbook"/>
              </a:rPr>
              <a:t>e</a:t>
            </a:r>
            <a:r>
              <a:rPr sz="2100" spc="-15" dirty="0">
                <a:latin typeface="Century Schoolbook"/>
                <a:cs typeface="Century Schoolbook"/>
              </a:rPr>
              <a:t>ars.</a:t>
            </a:r>
            <a:endParaRPr sz="2100">
              <a:latin typeface="Century Schoolbook"/>
              <a:cs typeface="Century Schoolbook"/>
            </a:endParaRPr>
          </a:p>
          <a:p>
            <a:pPr marL="287020" marR="212725" indent="-274320">
              <a:lnSpc>
                <a:spcPct val="100000"/>
              </a:lnSpc>
              <a:spcBef>
                <a:spcPts val="600"/>
              </a:spcBef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15" dirty="0">
                <a:latin typeface="Century Schoolbook"/>
                <a:cs typeface="Century Schoolbook"/>
              </a:rPr>
              <a:t>Donk</a:t>
            </a:r>
            <a:r>
              <a:rPr sz="2400" dirty="0">
                <a:latin typeface="Century Schoolbook"/>
                <a:cs typeface="Century Schoolbook"/>
              </a:rPr>
              <a:t>eys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var</a:t>
            </a:r>
            <a:r>
              <a:rPr sz="2400" dirty="0">
                <a:latin typeface="Century Schoolbook"/>
                <a:cs typeface="Century Schoolbook"/>
              </a:rPr>
              <a:t>y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in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size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bu</a:t>
            </a:r>
            <a:r>
              <a:rPr sz="2400" dirty="0">
                <a:latin typeface="Century Schoolbook"/>
                <a:cs typeface="Century Schoolbook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ar</a:t>
            </a:r>
            <a:r>
              <a:rPr sz="2400" dirty="0">
                <a:latin typeface="Century Schoolbook"/>
                <a:cs typeface="Century Schoolbook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entury Schoolbook"/>
                <a:cs typeface="Century Schoolbook"/>
              </a:rPr>
              <a:t>g</a:t>
            </a:r>
            <a:r>
              <a:rPr sz="2400" spc="-15" dirty="0">
                <a:latin typeface="Century Schoolbook"/>
                <a:cs typeface="Century Schoolbook"/>
              </a:rPr>
              <a:t>enerally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sm</a:t>
            </a:r>
            <a:r>
              <a:rPr sz="2400" spc="-20" dirty="0">
                <a:latin typeface="Century Schoolbook"/>
                <a:cs typeface="Century Schoolbook"/>
              </a:rPr>
              <a:t>alle</a:t>
            </a:r>
            <a:r>
              <a:rPr sz="2400" spc="-15" dirty="0">
                <a:latin typeface="Century Schoolbook"/>
                <a:cs typeface="Century Schoolbook"/>
              </a:rPr>
              <a:t>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entury Schoolbook"/>
                <a:cs typeface="Century Schoolbook"/>
              </a:rPr>
              <a:t>tha</a:t>
            </a:r>
            <a:r>
              <a:rPr sz="2400" spc="-15" dirty="0">
                <a:latin typeface="Century Schoolbook"/>
                <a:cs typeface="Century Schoolbook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horse</a:t>
            </a:r>
            <a:r>
              <a:rPr sz="2400" spc="-10" dirty="0">
                <a:latin typeface="Century Schoolbook"/>
                <a:cs typeface="Century Schoolbook"/>
              </a:rPr>
              <a:t>s.</a:t>
            </a:r>
            <a:endParaRPr sz="2400">
              <a:latin typeface="Century Schoolbook"/>
              <a:cs typeface="Century Schoolbook"/>
            </a:endParaRPr>
          </a:p>
          <a:p>
            <a:pPr marL="287020" marR="594360" indent="-274320">
              <a:lnSpc>
                <a:spcPct val="100000"/>
              </a:lnSpc>
              <a:spcBef>
                <a:spcPts val="600"/>
              </a:spcBef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15" dirty="0">
                <a:latin typeface="Century Schoolbook"/>
                <a:cs typeface="Century Schoolbook"/>
              </a:rPr>
              <a:t>They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ar</a:t>
            </a:r>
            <a:r>
              <a:rPr sz="2400" dirty="0">
                <a:latin typeface="Century Schoolbook"/>
                <a:cs typeface="Century Schoolbook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buil</a:t>
            </a:r>
            <a:r>
              <a:rPr sz="2400" dirty="0">
                <a:latin typeface="Century Schoolbook"/>
                <a:cs typeface="Century Schoolbook"/>
              </a:rPr>
              <a:t>t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ha</a:t>
            </a:r>
            <a:r>
              <a:rPr sz="2400" spc="-25" dirty="0">
                <a:latin typeface="Century Schoolbook"/>
                <a:cs typeface="Century Schoolbook"/>
              </a:rPr>
              <a:t>n</a:t>
            </a:r>
            <a:r>
              <a:rPr sz="2400" spc="-5" dirty="0">
                <a:latin typeface="Century Schoolbook"/>
                <a:cs typeface="Century Schoolbook"/>
              </a:rPr>
              <a:t>dl</a:t>
            </a:r>
            <a:r>
              <a:rPr sz="2400" dirty="0">
                <a:latin typeface="Century Schoolbook"/>
                <a:cs typeface="Century Schoolbook"/>
              </a:rPr>
              <a:t>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de</a:t>
            </a:r>
            <a:r>
              <a:rPr sz="2400" spc="5" dirty="0">
                <a:latin typeface="Century Schoolbook"/>
                <a:cs typeface="Century Schoolbook"/>
              </a:rPr>
              <a:t>s</a:t>
            </a:r>
            <a:r>
              <a:rPr sz="2400" dirty="0">
                <a:latin typeface="Century Schoolbook"/>
                <a:cs typeface="Century Schoolbook"/>
              </a:rPr>
              <a:t>ert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like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conditions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381009"/>
            <a:ext cx="4017782" cy="2798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35027" y="3505151"/>
            <a:ext cx="3786896" cy="2840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40"/>
              </a:lnSpc>
            </a:pPr>
            <a:r>
              <a:rPr spc="-30" dirty="0"/>
              <a:t>M</a:t>
            </a:r>
            <a:r>
              <a:rPr sz="2400" spc="-30" dirty="0"/>
              <a:t>ULE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626182"/>
            <a:ext cx="3462654" cy="441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80100"/>
              </a:lnSpc>
              <a:buClr>
                <a:srgbClr val="FE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Century Schoolbook"/>
                <a:cs typeface="Century Schoolbook"/>
              </a:rPr>
              <a:t>A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entury Schoolbook"/>
                <a:cs typeface="Century Schoolbook"/>
              </a:rPr>
              <a:t>m</a:t>
            </a:r>
            <a:r>
              <a:rPr sz="2000" dirty="0">
                <a:latin typeface="Century Schoolbook"/>
                <a:cs typeface="Century Schoolbook"/>
              </a:rPr>
              <a:t>ule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is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 Schoolbook"/>
                <a:cs typeface="Century Schoolbook"/>
              </a:rPr>
              <a:t>th</a:t>
            </a:r>
            <a:r>
              <a:rPr sz="2000" dirty="0">
                <a:latin typeface="Century Schoolbook"/>
                <a:cs typeface="Century Schoolbook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o</a:t>
            </a:r>
            <a:r>
              <a:rPr sz="2000" spc="5" dirty="0">
                <a:latin typeface="Century Schoolbook"/>
                <a:cs typeface="Century Schoolbook"/>
              </a:rPr>
              <a:t>f</a:t>
            </a:r>
            <a:r>
              <a:rPr sz="2000" dirty="0">
                <a:latin typeface="Century Schoolbook"/>
                <a:cs typeface="Century Schoolbook"/>
              </a:rPr>
              <a:t>fspr</a:t>
            </a:r>
            <a:r>
              <a:rPr sz="2000" spc="-15" dirty="0">
                <a:latin typeface="Century Schoolbook"/>
                <a:cs typeface="Century Schoolbook"/>
              </a:rPr>
              <a:t>i</a:t>
            </a:r>
            <a:r>
              <a:rPr sz="2000" dirty="0">
                <a:latin typeface="Century Schoolbook"/>
                <a:cs typeface="Century Schoolbook"/>
              </a:rPr>
              <a:t>ng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of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 Schoolbook"/>
                <a:cs typeface="Century Schoolbook"/>
              </a:rPr>
              <a:t>mal</a:t>
            </a:r>
            <a:r>
              <a:rPr sz="2000" dirty="0">
                <a:latin typeface="Century Schoolbook"/>
                <a:cs typeface="Century Schoolbook"/>
              </a:rPr>
              <a:t>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 Schoolbook"/>
                <a:cs typeface="Century Schoolbook"/>
              </a:rPr>
              <a:t>d</a:t>
            </a:r>
            <a:r>
              <a:rPr sz="2000" spc="5" dirty="0">
                <a:latin typeface="Century Schoolbook"/>
                <a:cs typeface="Century Schoolbook"/>
              </a:rPr>
              <a:t>o</a:t>
            </a:r>
            <a:r>
              <a:rPr sz="2000" dirty="0">
                <a:latin typeface="Century Schoolbook"/>
                <a:cs typeface="Century Schoolbook"/>
              </a:rPr>
              <a:t>nkey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 Schoolbook"/>
                <a:cs typeface="Century Schoolbook"/>
              </a:rPr>
              <a:t>an</a:t>
            </a:r>
            <a:r>
              <a:rPr sz="2000" dirty="0">
                <a:latin typeface="Century Schoolbook"/>
                <a:cs typeface="Century Schoolbook"/>
              </a:rPr>
              <a:t>d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a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f</a:t>
            </a:r>
            <a:r>
              <a:rPr sz="2000" spc="5" dirty="0">
                <a:latin typeface="Century Schoolbook"/>
                <a:cs typeface="Century Schoolbook"/>
              </a:rPr>
              <a:t>e</a:t>
            </a:r>
            <a:r>
              <a:rPr sz="2000" spc="-5" dirty="0">
                <a:latin typeface="Century Schoolbook"/>
                <a:cs typeface="Century Schoolbook"/>
              </a:rPr>
              <a:t>male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horse</a:t>
            </a:r>
            <a:endParaRPr sz="2000">
              <a:latin typeface="Century Schoolbook"/>
              <a:cs typeface="Century Schoolbook"/>
            </a:endParaRPr>
          </a:p>
          <a:p>
            <a:pPr marL="287020" marR="309880" indent="-274320" algn="just">
              <a:lnSpc>
                <a:spcPct val="80000"/>
              </a:lnSpc>
              <a:spcBef>
                <a:spcPts val="600"/>
              </a:spcBef>
              <a:buClr>
                <a:srgbClr val="FE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Century Schoolbook"/>
                <a:cs typeface="Century Schoolbook"/>
              </a:rPr>
              <a:t>Donke</a:t>
            </a:r>
            <a:r>
              <a:rPr sz="2000" spc="5" dirty="0">
                <a:latin typeface="Century Schoolbook"/>
                <a:cs typeface="Century Schoolbook"/>
              </a:rPr>
              <a:t>y</a:t>
            </a:r>
            <a:r>
              <a:rPr sz="2000" dirty="0">
                <a:latin typeface="Century Schoolbook"/>
                <a:cs typeface="Century Schoolbook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 Schoolbook"/>
                <a:cs typeface="Century Schoolbook"/>
              </a:rPr>
              <a:t>an</a:t>
            </a:r>
            <a:r>
              <a:rPr sz="2000" dirty="0">
                <a:latin typeface="Century Schoolbook"/>
                <a:cs typeface="Century Schoolbook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Horses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 Schoolbook"/>
                <a:cs typeface="Century Schoolbook"/>
              </a:rPr>
              <a:t>are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 Schoolbook"/>
                <a:cs typeface="Century Schoolbook"/>
              </a:rPr>
              <a:t>d</a:t>
            </a:r>
            <a:r>
              <a:rPr sz="2000" dirty="0">
                <a:latin typeface="Century Schoolbook"/>
                <a:cs typeface="Century Schoolbook"/>
              </a:rPr>
              <a:t>if</a:t>
            </a:r>
            <a:r>
              <a:rPr sz="2000" spc="5" dirty="0">
                <a:latin typeface="Century Schoolbook"/>
                <a:cs typeface="Century Schoolbook"/>
              </a:rPr>
              <a:t>f</a:t>
            </a:r>
            <a:r>
              <a:rPr sz="2000" dirty="0">
                <a:latin typeface="Century Schoolbook"/>
                <a:cs typeface="Century Schoolbook"/>
              </a:rPr>
              <a:t>erent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species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 Schoolbook"/>
                <a:cs typeface="Century Schoolbook"/>
              </a:rPr>
              <a:t>bu</a:t>
            </a:r>
            <a:r>
              <a:rPr sz="2000" dirty="0">
                <a:latin typeface="Century Schoolbook"/>
                <a:cs typeface="Century Schoolbook"/>
              </a:rPr>
              <a:t>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can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reproduce.</a:t>
            </a:r>
            <a:endParaRPr sz="2000">
              <a:latin typeface="Century Schoolbook"/>
              <a:cs typeface="Century Schoolbook"/>
            </a:endParaRPr>
          </a:p>
          <a:p>
            <a:pPr marL="652780" marR="107314" lvl="1" indent="-274320">
              <a:lnSpc>
                <a:spcPts val="1730"/>
              </a:lnSpc>
              <a:spcBef>
                <a:spcPts val="425"/>
              </a:spcBef>
              <a:buClr>
                <a:srgbClr val="FE8537"/>
              </a:buClr>
              <a:buSzPct val="80555"/>
              <a:buFont typeface="Wingdings 2"/>
              <a:buChar char=""/>
              <a:tabLst>
                <a:tab pos="653415" algn="l"/>
              </a:tabLst>
            </a:pPr>
            <a:r>
              <a:rPr sz="1800" dirty="0">
                <a:latin typeface="Century Schoolbook"/>
                <a:cs typeface="Century Schoolbook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entury Schoolbook"/>
                <a:cs typeface="Century Schoolbook"/>
              </a:rPr>
              <a:t>mul</a:t>
            </a:r>
            <a:r>
              <a:rPr sz="1800" spc="-10" dirty="0">
                <a:latin typeface="Century Schoolbook"/>
                <a:cs typeface="Century Schoolbook"/>
              </a:rPr>
              <a:t>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entury Schoolbook"/>
                <a:cs typeface="Century Schoolbook"/>
              </a:rPr>
              <a:t>is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Schoolbook"/>
                <a:cs typeface="Century Schoolbook"/>
              </a:rPr>
              <a:t>ea</a:t>
            </a:r>
            <a:r>
              <a:rPr sz="1800" spc="-10" dirty="0">
                <a:latin typeface="Century Schoolbook"/>
                <a:cs typeface="Century Schoolbook"/>
              </a:rPr>
              <a:t>sier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entury Schoolbook"/>
                <a:cs typeface="Century Schoolbook"/>
              </a:rPr>
              <a:t>t</a:t>
            </a:r>
            <a:r>
              <a:rPr sz="1800" dirty="0">
                <a:latin typeface="Century Schoolbook"/>
                <a:cs typeface="Century Schoolbook"/>
              </a:rPr>
              <a:t>o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Schoolbook"/>
                <a:cs typeface="Century Schoolbook"/>
              </a:rPr>
              <a:t>obt</a:t>
            </a:r>
            <a:r>
              <a:rPr sz="1800" spc="-10" dirty="0">
                <a:latin typeface="Century Schoolbook"/>
                <a:cs typeface="Century Schoolbook"/>
              </a:rPr>
              <a:t>ain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entury Schoolbook"/>
                <a:cs typeface="Century Schoolbook"/>
              </a:rPr>
              <a:t>than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Schoolbook"/>
                <a:cs typeface="Century Schoolbook"/>
              </a:rPr>
              <a:t>a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entury Schoolbook"/>
                <a:cs typeface="Century Schoolbook"/>
              </a:rPr>
              <a:t>hinn</a:t>
            </a:r>
            <a:r>
              <a:rPr sz="1800" dirty="0">
                <a:latin typeface="Century Schoolbook"/>
                <a:cs typeface="Century Schoolbook"/>
              </a:rPr>
              <a:t>y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Schoolbook"/>
                <a:cs typeface="Century Schoolbook"/>
              </a:rPr>
              <a:t>(the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Schoolbook"/>
                <a:cs typeface="Century Schoolbook"/>
              </a:rPr>
              <a:t>offs</a:t>
            </a:r>
            <a:r>
              <a:rPr sz="1800" spc="-10" dirty="0">
                <a:latin typeface="Century Schoolbook"/>
                <a:cs typeface="Century Schoolbook"/>
              </a:rPr>
              <a:t>prin</a:t>
            </a:r>
            <a:r>
              <a:rPr sz="1800" dirty="0">
                <a:latin typeface="Century Schoolbook"/>
                <a:cs typeface="Century Schoolbook"/>
              </a:rPr>
              <a:t>g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Schoolbook"/>
                <a:cs typeface="Century Schoolbook"/>
              </a:rPr>
              <a:t>of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Schoolbook"/>
                <a:cs typeface="Century Schoolbook"/>
              </a:rPr>
              <a:t>a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entury Schoolbook"/>
                <a:cs typeface="Century Schoolbook"/>
              </a:rPr>
              <a:t>m</a:t>
            </a:r>
            <a:r>
              <a:rPr sz="1800" spc="-10" dirty="0">
                <a:latin typeface="Century Schoolbook"/>
                <a:cs typeface="Century Schoolbook"/>
              </a:rPr>
              <a:t>ale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entury Schoolbook"/>
                <a:cs typeface="Century Schoolbook"/>
              </a:rPr>
              <a:t>ho</a:t>
            </a:r>
            <a:r>
              <a:rPr sz="1800" spc="-5" dirty="0">
                <a:latin typeface="Century Schoolbook"/>
                <a:cs typeface="Century Schoolbook"/>
              </a:rPr>
              <a:t>r</a:t>
            </a:r>
            <a:r>
              <a:rPr sz="1800" spc="-20" dirty="0">
                <a:latin typeface="Century Schoolbook"/>
                <a:cs typeface="Century Schoolbook"/>
              </a:rPr>
              <a:t>s</a:t>
            </a:r>
            <a:r>
              <a:rPr sz="1800" dirty="0">
                <a:latin typeface="Century Schoolbook"/>
                <a:cs typeface="Century Schoolbook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entury Schoolbook"/>
                <a:cs typeface="Century Schoolbook"/>
              </a:rPr>
              <a:t>an</a:t>
            </a:r>
            <a:r>
              <a:rPr sz="1800" dirty="0">
                <a:latin typeface="Century Schoolbook"/>
                <a:cs typeface="Century Schoolbook"/>
              </a:rPr>
              <a:t>d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Schoolbook"/>
                <a:cs typeface="Century Schoolbook"/>
              </a:rPr>
              <a:t>a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Schoolbook"/>
                <a:cs typeface="Century Schoolbook"/>
              </a:rPr>
              <a:t>fem</a:t>
            </a:r>
            <a:r>
              <a:rPr sz="1800" spc="-10" dirty="0">
                <a:latin typeface="Century Schoolbook"/>
                <a:cs typeface="Century Schoolbook"/>
              </a:rPr>
              <a:t>ale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entury Schoolbook"/>
                <a:cs typeface="Century Schoolbook"/>
              </a:rPr>
              <a:t>donke</a:t>
            </a:r>
            <a:r>
              <a:rPr sz="1800" dirty="0">
                <a:latin typeface="Century Schoolbook"/>
                <a:cs typeface="Century Schoolbook"/>
              </a:rPr>
              <a:t>y)</a:t>
            </a:r>
            <a:endParaRPr sz="1800">
              <a:latin typeface="Century Schoolbook"/>
              <a:cs typeface="Century Schoolbook"/>
            </a:endParaRPr>
          </a:p>
          <a:p>
            <a:pPr marL="287020" indent="-274320">
              <a:lnSpc>
                <a:spcPts val="2160"/>
              </a:lnSpc>
              <a:spcBef>
                <a:spcPts val="130"/>
              </a:spcBef>
              <a:buClr>
                <a:srgbClr val="FE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-5" dirty="0">
                <a:latin typeface="Century Schoolbook"/>
                <a:cs typeface="Century Schoolbook"/>
              </a:rPr>
              <a:t>Var</a:t>
            </a:r>
            <a:r>
              <a:rPr sz="2000" dirty="0">
                <a:latin typeface="Century Schoolbook"/>
                <a:cs typeface="Century Schoolbook"/>
              </a:rPr>
              <a:t>y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in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Size,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s</a:t>
            </a:r>
            <a:r>
              <a:rPr sz="2000" spc="-10" dirty="0">
                <a:latin typeface="Century Schoolbook"/>
                <a:cs typeface="Century Schoolbook"/>
              </a:rPr>
              <a:t>h</a:t>
            </a:r>
            <a:r>
              <a:rPr sz="2000" spc="-5" dirty="0">
                <a:latin typeface="Century Schoolbook"/>
                <a:cs typeface="Century Schoolbook"/>
              </a:rPr>
              <a:t>ar</a:t>
            </a:r>
            <a:r>
              <a:rPr sz="2000" dirty="0">
                <a:latin typeface="Century Schoolbook"/>
                <a:cs typeface="Century Schoolbook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 Schoolbook"/>
                <a:cs typeface="Century Schoolbook"/>
              </a:rPr>
              <a:t>donk</a:t>
            </a:r>
            <a:r>
              <a:rPr sz="2000" spc="5" dirty="0">
                <a:latin typeface="Century Schoolbook"/>
                <a:cs typeface="Century Schoolbook"/>
              </a:rPr>
              <a:t>e</a:t>
            </a:r>
            <a:r>
              <a:rPr sz="2000" dirty="0">
                <a:latin typeface="Century Schoolbook"/>
                <a:cs typeface="Century Schoolbook"/>
              </a:rPr>
              <a:t>y</a:t>
            </a:r>
            <a:endParaRPr sz="2000">
              <a:latin typeface="Century Schoolbook"/>
              <a:cs typeface="Century Schoolbook"/>
            </a:endParaRPr>
          </a:p>
          <a:p>
            <a:pPr marL="57785" algn="ctr">
              <a:lnSpc>
                <a:spcPts val="2160"/>
              </a:lnSpc>
            </a:pPr>
            <a:r>
              <a:rPr sz="2000" spc="-5" dirty="0">
                <a:latin typeface="Century Schoolbook"/>
                <a:cs typeface="Century Schoolbook"/>
              </a:rPr>
              <a:t>an</a:t>
            </a:r>
            <a:r>
              <a:rPr sz="2000" dirty="0">
                <a:latin typeface="Century Schoolbook"/>
                <a:cs typeface="Century Schoolbook"/>
              </a:rPr>
              <a:t>d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horse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Schoolbook"/>
                <a:cs typeface="Century Schoolbook"/>
              </a:rPr>
              <a:t>characterist</a:t>
            </a:r>
            <a:r>
              <a:rPr sz="2000" spc="-15" dirty="0">
                <a:latin typeface="Century Schoolbook"/>
                <a:cs typeface="Century Schoolbook"/>
              </a:rPr>
              <a:t>i</a:t>
            </a:r>
            <a:r>
              <a:rPr sz="2000" dirty="0">
                <a:latin typeface="Century Schoolbook"/>
                <a:cs typeface="Century Schoolbook"/>
              </a:rPr>
              <a:t>cs</a:t>
            </a:r>
            <a:endParaRPr sz="20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spcBef>
                <a:spcPts val="5"/>
              </a:spcBef>
              <a:buClr>
                <a:srgbClr val="FE8537"/>
              </a:buClr>
              <a:buSzPct val="80555"/>
              <a:buFont typeface="Wingdings 2"/>
              <a:buChar char=""/>
              <a:tabLst>
                <a:tab pos="653415" algn="l"/>
              </a:tabLst>
            </a:pPr>
            <a:r>
              <a:rPr sz="1800" spc="-25" dirty="0">
                <a:latin typeface="Century Schoolbook"/>
                <a:cs typeface="Century Schoolbook"/>
              </a:rPr>
              <a:t>S</a:t>
            </a:r>
            <a:r>
              <a:rPr sz="1800" spc="-15" dirty="0">
                <a:latin typeface="Century Schoolbook"/>
                <a:cs typeface="Century Schoolbook"/>
              </a:rPr>
              <a:t>teril</a:t>
            </a:r>
            <a:r>
              <a:rPr sz="1800" dirty="0">
                <a:latin typeface="Century Schoolbook"/>
                <a:cs typeface="Century Schoolbook"/>
              </a:rPr>
              <a:t>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Schoolbook"/>
                <a:cs typeface="Century Schoolbook"/>
              </a:rPr>
              <a:t>(Cant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entury Schoolbook"/>
                <a:cs typeface="Century Schoolbook"/>
              </a:rPr>
              <a:t>Reprodu</a:t>
            </a:r>
            <a:r>
              <a:rPr sz="1800" spc="5" dirty="0">
                <a:latin typeface="Century Schoolbook"/>
                <a:cs typeface="Century Schoolbook"/>
              </a:rPr>
              <a:t>c</a:t>
            </a:r>
            <a:r>
              <a:rPr sz="1800" dirty="0">
                <a:latin typeface="Century Schoolbook"/>
                <a:cs typeface="Century Schoolbook"/>
              </a:rPr>
              <a:t>e)</a:t>
            </a:r>
            <a:endParaRPr sz="1800">
              <a:latin typeface="Century Schoolbook"/>
              <a:cs typeface="Century Schoolbook"/>
            </a:endParaRPr>
          </a:p>
          <a:p>
            <a:pPr marL="356870" indent="-344170">
              <a:lnSpc>
                <a:spcPct val="100000"/>
              </a:lnSpc>
              <a:spcBef>
                <a:spcPts val="110"/>
              </a:spcBef>
              <a:buClr>
                <a:srgbClr val="FE8537"/>
              </a:buClr>
              <a:buSzPct val="70000"/>
              <a:buFont typeface="Wingdings"/>
              <a:buChar char=""/>
              <a:tabLst>
                <a:tab pos="357505" algn="l"/>
              </a:tabLst>
            </a:pPr>
            <a:r>
              <a:rPr sz="2000" dirty="0">
                <a:latin typeface="Century Schoolbook"/>
                <a:cs typeface="Century Schoolbook"/>
              </a:rPr>
              <a:t>Uses:</a:t>
            </a:r>
            <a:endParaRPr sz="20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spcBef>
                <a:spcPts val="5"/>
              </a:spcBef>
              <a:buClr>
                <a:srgbClr val="FE8537"/>
              </a:buClr>
              <a:buSzPct val="80555"/>
              <a:buFont typeface="Wingdings 2"/>
              <a:buChar char=""/>
              <a:tabLst>
                <a:tab pos="653415" algn="l"/>
              </a:tabLst>
            </a:pPr>
            <a:r>
              <a:rPr sz="1800" spc="-15" dirty="0">
                <a:latin typeface="Century Schoolbook"/>
                <a:cs typeface="Century Schoolbook"/>
              </a:rPr>
              <a:t>Work</a:t>
            </a:r>
            <a:endParaRPr sz="1800">
              <a:latin typeface="Century Schoolbook"/>
              <a:cs typeface="Century Schoolbook"/>
            </a:endParaRPr>
          </a:p>
          <a:p>
            <a:pPr marL="652780" marR="168275" lvl="1" indent="-274320">
              <a:lnSpc>
                <a:spcPts val="1730"/>
              </a:lnSpc>
              <a:spcBef>
                <a:spcPts val="415"/>
              </a:spcBef>
              <a:buClr>
                <a:srgbClr val="FE8537"/>
              </a:buClr>
              <a:buSzPct val="80555"/>
              <a:buFont typeface="Wingdings 2"/>
              <a:buChar char=""/>
              <a:tabLst>
                <a:tab pos="653415" algn="l"/>
              </a:tabLst>
            </a:pPr>
            <a:r>
              <a:rPr sz="1800" dirty="0">
                <a:latin typeface="Century Schoolbook"/>
                <a:cs typeface="Century Schoolbook"/>
              </a:rPr>
              <a:t>P</a:t>
            </a:r>
            <a:r>
              <a:rPr sz="1800" spc="-10" dirty="0">
                <a:latin typeface="Century Schoolbook"/>
                <a:cs typeface="Century Schoolbook"/>
              </a:rPr>
              <a:t>acking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Schoolbook"/>
                <a:cs typeface="Century Schoolbook"/>
              </a:rPr>
              <a:t>(C</a:t>
            </a:r>
            <a:r>
              <a:rPr sz="1800" spc="-10" dirty="0">
                <a:latin typeface="Century Schoolbook"/>
                <a:cs typeface="Century Schoolbook"/>
              </a:rPr>
              <a:t>ar</a:t>
            </a:r>
            <a:r>
              <a:rPr sz="1800" spc="-5" dirty="0">
                <a:latin typeface="Century Schoolbook"/>
                <a:cs typeface="Century Schoolbook"/>
              </a:rPr>
              <a:t>r</a:t>
            </a:r>
            <a:r>
              <a:rPr sz="1800" dirty="0">
                <a:latin typeface="Century Schoolbook"/>
                <a:cs typeface="Century Schoolbook"/>
              </a:rPr>
              <a:t>y</a:t>
            </a:r>
            <a:r>
              <a:rPr sz="1800" spc="-10" dirty="0">
                <a:latin typeface="Century Schoolbook"/>
                <a:cs typeface="Century Schoolbook"/>
              </a:rPr>
              <a:t>ing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Schoolbook"/>
                <a:cs typeface="Century Schoolbook"/>
              </a:rPr>
              <a:t>Lo</a:t>
            </a:r>
            <a:r>
              <a:rPr sz="1800" spc="-10" dirty="0">
                <a:latin typeface="Century Schoolbook"/>
                <a:cs typeface="Century Schoolbook"/>
              </a:rPr>
              <a:t>a</a:t>
            </a:r>
            <a:r>
              <a:rPr sz="1800" spc="-5" dirty="0">
                <a:latin typeface="Century Schoolbook"/>
                <a:cs typeface="Century Schoolbook"/>
              </a:rPr>
              <a:t>ds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entury Schoolbook"/>
                <a:cs typeface="Century Schoolbook"/>
              </a:rPr>
              <a:t>on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entury Schoolbook"/>
                <a:cs typeface="Century Schoolbook"/>
              </a:rPr>
              <a:t>moun</a:t>
            </a:r>
            <a:r>
              <a:rPr sz="1800" spc="-5" dirty="0">
                <a:latin typeface="Century Schoolbook"/>
                <a:cs typeface="Century Schoolbook"/>
              </a:rPr>
              <a:t>t</a:t>
            </a:r>
            <a:r>
              <a:rPr sz="1800" spc="-10" dirty="0">
                <a:latin typeface="Century Schoolbook"/>
                <a:cs typeface="Century Schoolbook"/>
              </a:rPr>
              <a:t>ain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entury Schoolbook"/>
                <a:cs typeface="Century Schoolbook"/>
              </a:rPr>
              <a:t>t</a:t>
            </a:r>
            <a:r>
              <a:rPr sz="1800" dirty="0">
                <a:latin typeface="Century Schoolbook"/>
                <a:cs typeface="Century Schoolbook"/>
              </a:rPr>
              <a:t>r</a:t>
            </a:r>
            <a:r>
              <a:rPr sz="1800" spc="-5" dirty="0">
                <a:latin typeface="Century Schoolbook"/>
                <a:cs typeface="Century Schoolbook"/>
              </a:rPr>
              <a:t>a</a:t>
            </a:r>
            <a:r>
              <a:rPr sz="1800" spc="-10" dirty="0">
                <a:latin typeface="Century Schoolbook"/>
                <a:cs typeface="Century Schoolbook"/>
              </a:rPr>
              <a:t>il</a:t>
            </a:r>
            <a:r>
              <a:rPr sz="1800" spc="-20" dirty="0">
                <a:latin typeface="Century Schoolbook"/>
                <a:cs typeface="Century Schoolbook"/>
              </a:rPr>
              <a:t>s</a:t>
            </a:r>
            <a:r>
              <a:rPr sz="1800" dirty="0">
                <a:latin typeface="Century Schoolbook"/>
                <a:cs typeface="Century Schoolbook"/>
              </a:rPr>
              <a:t>)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800" y="152409"/>
            <a:ext cx="4538075" cy="3849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0" y="3657545"/>
            <a:ext cx="2932047" cy="31099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spc="5" dirty="0"/>
              <a:t>R</a:t>
            </a:r>
            <a:r>
              <a:rPr spc="-5" dirty="0"/>
              <a:t>A</a:t>
            </a:r>
            <a:r>
              <a:rPr spc="5" dirty="0"/>
              <a:t>C</a:t>
            </a:r>
            <a:r>
              <a:rPr dirty="0"/>
              <a:t>TICE</a:t>
            </a:r>
          </a:p>
        </p:txBody>
      </p:sp>
      <p:sp>
        <p:nvSpPr>
          <p:cNvPr id="3" name="object 3"/>
          <p:cNvSpPr/>
          <p:nvPr/>
        </p:nvSpPr>
        <p:spPr>
          <a:xfrm>
            <a:off x="1219200" y="1905067"/>
            <a:ext cx="6234562" cy="3986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4343400"/>
            <a:ext cx="2514600" cy="685800"/>
          </a:xfrm>
          <a:custGeom>
            <a:avLst/>
            <a:gdLst/>
            <a:ahLst/>
            <a:cxnLst/>
            <a:rect l="l" t="t" r="r" b="b"/>
            <a:pathLst>
              <a:path w="2514600" h="685800">
                <a:moveTo>
                  <a:pt x="0" y="685799"/>
                </a:moveTo>
                <a:lnTo>
                  <a:pt x="2514599" y="685799"/>
                </a:lnTo>
                <a:lnTo>
                  <a:pt x="2514599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40"/>
              </a:lnSpc>
            </a:pPr>
            <a:r>
              <a:rPr spc="5" dirty="0"/>
              <a:t>A</a:t>
            </a:r>
            <a:r>
              <a:rPr sz="2400" spc="-20" dirty="0"/>
              <a:t>P</a:t>
            </a:r>
            <a:r>
              <a:rPr sz="2400" spc="-30" dirty="0"/>
              <a:t>P</a:t>
            </a:r>
            <a:r>
              <a:rPr sz="2400" spc="-5" dirty="0"/>
              <a:t>A</a:t>
            </a:r>
            <a:r>
              <a:rPr sz="2400" spc="-10" dirty="0"/>
              <a:t>L</a:t>
            </a:r>
            <a:r>
              <a:rPr sz="2400" spc="-20" dirty="0"/>
              <a:t>O</a:t>
            </a:r>
            <a:r>
              <a:rPr sz="2400" spc="-15" dirty="0"/>
              <a:t>O</a:t>
            </a:r>
            <a:r>
              <a:rPr sz="2400" dirty="0"/>
              <a:t>SA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658383"/>
            <a:ext cx="3419475" cy="4295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20" dirty="0">
                <a:latin typeface="Century Schoolbook"/>
                <a:cs typeface="Century Schoolbook"/>
              </a:rPr>
              <a:t>O</a:t>
            </a:r>
            <a:r>
              <a:rPr sz="2200" spc="-25" dirty="0">
                <a:latin typeface="Century Schoolbook"/>
                <a:cs typeface="Century Schoolbook"/>
              </a:rPr>
              <a:t>r</a:t>
            </a:r>
            <a:r>
              <a:rPr sz="2200" spc="-15" dirty="0">
                <a:latin typeface="Century Schoolbook"/>
                <a:cs typeface="Century Schoolbook"/>
              </a:rPr>
              <a:t>iginated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in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th</a:t>
            </a:r>
            <a:r>
              <a:rPr sz="2200" spc="-15" dirty="0">
                <a:latin typeface="Century Schoolbook"/>
                <a:cs typeface="Century Schoolbook"/>
              </a:rPr>
              <a:t>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U.</a:t>
            </a:r>
            <a:r>
              <a:rPr sz="2200" spc="-25" dirty="0">
                <a:latin typeface="Century Schoolbook"/>
                <a:cs typeface="Century Schoolbook"/>
              </a:rPr>
              <a:t>S</a:t>
            </a:r>
            <a:r>
              <a:rPr sz="2200" spc="-10" dirty="0">
                <a:latin typeface="Century Schoolbook"/>
                <a:cs typeface="Century Schoolbook"/>
              </a:rPr>
              <a:t>.</a:t>
            </a:r>
            <a:endParaRPr sz="22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20" dirty="0">
                <a:latin typeface="Century Schoolbook"/>
                <a:cs typeface="Century Schoolbook"/>
              </a:rPr>
              <a:t>Co</a:t>
            </a:r>
            <a:r>
              <a:rPr sz="2200" spc="-5" dirty="0">
                <a:latin typeface="Century Schoolbook"/>
                <a:cs typeface="Century Schoolbook"/>
              </a:rPr>
              <a:t>l</a:t>
            </a:r>
            <a:r>
              <a:rPr sz="2200" spc="-15" dirty="0">
                <a:latin typeface="Century Schoolbook"/>
                <a:cs typeface="Century Schoolbook"/>
              </a:rPr>
              <a:t>or</a:t>
            </a:r>
            <a:endParaRPr sz="22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spcBef>
                <a:spcPts val="240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15" dirty="0">
                <a:latin typeface="Century Schoolbook"/>
                <a:cs typeface="Century Schoolbook"/>
              </a:rPr>
              <a:t>Variab</a:t>
            </a:r>
            <a:r>
              <a:rPr sz="1900" spc="-5" dirty="0">
                <a:latin typeface="Century Schoolbook"/>
                <a:cs typeface="Century Schoolbook"/>
              </a:rPr>
              <a:t>l</a:t>
            </a:r>
            <a:r>
              <a:rPr sz="1900" spc="-10" dirty="0">
                <a:latin typeface="Century Schoolbook"/>
                <a:cs typeface="Century Schoolbook"/>
              </a:rPr>
              <a:t>e</a:t>
            </a:r>
            <a:endParaRPr sz="1900">
              <a:latin typeface="Century Schoolbook"/>
              <a:cs typeface="Century Schoolbook"/>
            </a:endParaRPr>
          </a:p>
          <a:p>
            <a:pPr marL="652780" marR="85725" lvl="1" indent="-274320" algn="just">
              <a:lnSpc>
                <a:spcPts val="2050"/>
              </a:lnSpc>
              <a:spcBef>
                <a:spcPts val="484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20" dirty="0">
                <a:latin typeface="Century Schoolbook"/>
                <a:cs typeface="Century Schoolbook"/>
              </a:rPr>
              <a:t>Wh</a:t>
            </a:r>
            <a:r>
              <a:rPr sz="1900" spc="-5" dirty="0">
                <a:latin typeface="Century Schoolbook"/>
                <a:cs typeface="Century Schoolbook"/>
              </a:rPr>
              <a:t>i</a:t>
            </a:r>
            <a:r>
              <a:rPr sz="1900" spc="-15" dirty="0">
                <a:latin typeface="Century Schoolbook"/>
                <a:cs typeface="Century Schoolbook"/>
              </a:rPr>
              <a:t>t</a:t>
            </a:r>
            <a:r>
              <a:rPr sz="1900" spc="-10" dirty="0">
                <a:latin typeface="Century Schoolbook"/>
                <a:cs typeface="Century Schoolbook"/>
              </a:rPr>
              <a:t>e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over</a:t>
            </a:r>
            <a:r>
              <a:rPr sz="1900" spc="5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entury Schoolbook"/>
                <a:cs typeface="Century Schoolbook"/>
              </a:rPr>
              <a:t>th</a:t>
            </a:r>
            <a:r>
              <a:rPr sz="1900" spc="-10" dirty="0">
                <a:latin typeface="Century Schoolbook"/>
                <a:cs typeface="Century Schoolbook"/>
              </a:rPr>
              <a:t>e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hips</a:t>
            </a:r>
            <a:r>
              <a:rPr sz="1900" spc="3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Century Schoolbook"/>
                <a:cs typeface="Century Schoolbook"/>
              </a:rPr>
              <a:t>a</a:t>
            </a:r>
            <a:r>
              <a:rPr sz="1900" spc="-10" dirty="0">
                <a:latin typeface="Century Schoolbook"/>
                <a:cs typeface="Century Schoolbook"/>
              </a:rPr>
              <a:t>n</a:t>
            </a:r>
            <a:r>
              <a:rPr sz="1900" spc="-15" dirty="0">
                <a:latin typeface="Century Schoolbook"/>
                <a:cs typeface="Century Schoolbook"/>
              </a:rPr>
              <a:t>d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loin,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with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entury Schoolbook"/>
                <a:cs typeface="Century Schoolbook"/>
              </a:rPr>
              <a:t>dark</a:t>
            </a:r>
            <a:r>
              <a:rPr sz="1900" spc="4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entury Schoolbook"/>
                <a:cs typeface="Century Schoolbook"/>
              </a:rPr>
              <a:t>round</a:t>
            </a:r>
            <a:r>
              <a:rPr sz="1900" spc="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or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egg</a:t>
            </a:r>
            <a:r>
              <a:rPr sz="1900" spc="6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entury Schoolbook"/>
                <a:cs typeface="Century Schoolbook"/>
              </a:rPr>
              <a:t>sha</a:t>
            </a:r>
            <a:r>
              <a:rPr sz="1900" spc="-10" dirty="0">
                <a:latin typeface="Century Schoolbook"/>
                <a:cs typeface="Century Schoolbook"/>
              </a:rPr>
              <a:t>p</a:t>
            </a:r>
            <a:r>
              <a:rPr sz="1900" spc="-15" dirty="0">
                <a:latin typeface="Century Schoolbook"/>
                <a:cs typeface="Century Schoolbook"/>
              </a:rPr>
              <a:t>ed</a:t>
            </a:r>
            <a:r>
              <a:rPr sz="1900" spc="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spots.</a:t>
            </a:r>
            <a:endParaRPr sz="19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spcBef>
                <a:spcPts val="195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20" dirty="0">
                <a:latin typeface="Century Schoolbook"/>
                <a:cs typeface="Century Schoolbook"/>
              </a:rPr>
              <a:t>Ey</a:t>
            </a:r>
            <a:r>
              <a:rPr sz="1900" spc="-10" dirty="0">
                <a:latin typeface="Century Schoolbook"/>
                <a:cs typeface="Century Schoolbook"/>
              </a:rPr>
              <a:t>e</a:t>
            </a:r>
            <a:r>
              <a:rPr sz="1900" spc="6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encircled</a:t>
            </a:r>
            <a:r>
              <a:rPr sz="1900" spc="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with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entury Schoolbook"/>
                <a:cs typeface="Century Schoolbook"/>
              </a:rPr>
              <a:t>w</a:t>
            </a:r>
            <a:r>
              <a:rPr sz="1900" spc="-10" dirty="0">
                <a:latin typeface="Century Schoolbook"/>
                <a:cs typeface="Century Schoolbook"/>
              </a:rPr>
              <a:t>hite</a:t>
            </a:r>
            <a:endParaRPr sz="1900">
              <a:latin typeface="Century Schoolbook"/>
              <a:cs typeface="Century Schoolbook"/>
            </a:endParaRPr>
          </a:p>
          <a:p>
            <a:pPr marL="287020" indent="-274320">
              <a:lnSpc>
                <a:spcPts val="2510"/>
              </a:lnSpc>
              <a:spcBef>
                <a:spcPts val="325"/>
              </a:spcBef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15" dirty="0">
                <a:latin typeface="Century Schoolbook"/>
                <a:cs typeface="Century Schoolbook"/>
              </a:rPr>
              <a:t>Used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b</a:t>
            </a:r>
            <a:r>
              <a:rPr sz="2200" spc="-15" dirty="0">
                <a:latin typeface="Century Schoolbook"/>
                <a:cs typeface="Century Schoolbook"/>
              </a:rPr>
              <a:t>y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th</a:t>
            </a:r>
            <a:r>
              <a:rPr sz="2200" spc="-15" dirty="0">
                <a:latin typeface="Century Schoolbook"/>
                <a:cs typeface="Century Schoolbook"/>
              </a:rPr>
              <a:t>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Nez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Perce</a:t>
            </a:r>
            <a:endParaRPr sz="2200">
              <a:latin typeface="Century Schoolbook"/>
              <a:cs typeface="Century Schoolbook"/>
            </a:endParaRPr>
          </a:p>
          <a:p>
            <a:pPr marL="287020">
              <a:lnSpc>
                <a:spcPts val="2510"/>
              </a:lnSpc>
            </a:pPr>
            <a:r>
              <a:rPr sz="2200" spc="-20" dirty="0">
                <a:latin typeface="Century Schoolbook"/>
                <a:cs typeface="Century Schoolbook"/>
              </a:rPr>
              <a:t>Ind</a:t>
            </a:r>
            <a:r>
              <a:rPr sz="2200" spc="-5" dirty="0">
                <a:latin typeface="Century Schoolbook"/>
                <a:cs typeface="Century Schoolbook"/>
              </a:rPr>
              <a:t>i</a:t>
            </a:r>
            <a:r>
              <a:rPr sz="2200" spc="-20" dirty="0">
                <a:latin typeface="Century Schoolbook"/>
                <a:cs typeface="Century Schoolbook"/>
              </a:rPr>
              <a:t>ans</a:t>
            </a:r>
            <a:endParaRPr sz="22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15" dirty="0">
                <a:latin typeface="Century Schoolbook"/>
                <a:cs typeface="Century Schoolbook"/>
              </a:rPr>
              <a:t>Used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 Schoolbook"/>
                <a:cs typeface="Century Schoolbook"/>
              </a:rPr>
              <a:t>for</a:t>
            </a:r>
            <a:endParaRPr sz="2200">
              <a:latin typeface="Century Schoolbook"/>
              <a:cs typeface="Century Schoolbook"/>
            </a:endParaRPr>
          </a:p>
          <a:p>
            <a:pPr marL="652780" marR="165100" lvl="1" indent="-274320">
              <a:lnSpc>
                <a:spcPct val="90000"/>
              </a:lnSpc>
              <a:spcBef>
                <a:spcPts val="465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10" dirty="0">
                <a:latin typeface="Century Schoolbook"/>
                <a:cs typeface="Century Schoolbook"/>
              </a:rPr>
              <a:t>Pleasure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ridin</a:t>
            </a:r>
            <a:r>
              <a:rPr sz="1900" spc="-15" dirty="0">
                <a:latin typeface="Century Schoolbook"/>
                <a:cs typeface="Century Schoolbook"/>
              </a:rPr>
              <a:t>g,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entury Schoolbook"/>
                <a:cs typeface="Century Schoolbook"/>
              </a:rPr>
              <a:t>show</a:t>
            </a:r>
            <a:r>
              <a:rPr sz="1900" spc="-5" dirty="0">
                <a:latin typeface="Century Schoolbook"/>
                <a:cs typeface="Century Schoolbook"/>
              </a:rPr>
              <a:t>i</a:t>
            </a:r>
            <a:r>
              <a:rPr sz="1900" spc="-15" dirty="0">
                <a:latin typeface="Century Schoolbook"/>
                <a:cs typeface="Century Schoolbook"/>
              </a:rPr>
              <a:t>n</a:t>
            </a:r>
            <a:r>
              <a:rPr sz="1900" spc="-10" dirty="0">
                <a:latin typeface="Century Schoolbook"/>
                <a:cs typeface="Century Schoolbook"/>
              </a:rPr>
              <a:t>g,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racin</a:t>
            </a:r>
            <a:r>
              <a:rPr sz="1900" spc="-15" dirty="0">
                <a:latin typeface="Century Schoolbook"/>
                <a:cs typeface="Century Schoolbook"/>
              </a:rPr>
              <a:t>g,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entury Schoolbook"/>
                <a:cs typeface="Century Schoolbook"/>
              </a:rPr>
              <a:t>parades</a:t>
            </a:r>
            <a:r>
              <a:rPr sz="1900" spc="-10" dirty="0">
                <a:latin typeface="Century Schoolbook"/>
                <a:cs typeface="Century Schoolbook"/>
              </a:rPr>
              <a:t>,</a:t>
            </a:r>
            <a:r>
              <a:rPr sz="1900" spc="5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Century Schoolbook"/>
                <a:cs typeface="Century Schoolbook"/>
              </a:rPr>
              <a:t>an</a:t>
            </a:r>
            <a:r>
              <a:rPr sz="1900" spc="-15" dirty="0">
                <a:latin typeface="Century Schoolbook"/>
                <a:cs typeface="Century Schoolbook"/>
              </a:rPr>
              <a:t>d</a:t>
            </a:r>
            <a:r>
              <a:rPr sz="1900" spc="4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Century Schoolbook"/>
                <a:cs typeface="Century Schoolbook"/>
              </a:rPr>
              <a:t>a</a:t>
            </a:r>
            <a:r>
              <a:rPr sz="1900" spc="-10" dirty="0">
                <a:latin typeface="Century Schoolbook"/>
                <a:cs typeface="Century Schoolbook"/>
              </a:rPr>
              <a:t>s</a:t>
            </a:r>
            <a:r>
              <a:rPr sz="1900" spc="6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entury Schoolbook"/>
                <a:cs typeface="Century Schoolbook"/>
              </a:rPr>
              <a:t>a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s</a:t>
            </a:r>
            <a:r>
              <a:rPr sz="1900" spc="-20" dirty="0">
                <a:latin typeface="Century Schoolbook"/>
                <a:cs typeface="Century Schoolbook"/>
              </a:rPr>
              <a:t>t</a:t>
            </a:r>
            <a:r>
              <a:rPr sz="1900" spc="-10" dirty="0">
                <a:latin typeface="Century Schoolbook"/>
                <a:cs typeface="Century Schoolbook"/>
              </a:rPr>
              <a:t>ock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horse.</a:t>
            </a:r>
            <a:endParaRPr sz="19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28600"/>
            <a:ext cx="4065269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3685314"/>
            <a:ext cx="3657600" cy="3070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spc="5" dirty="0"/>
              <a:t>R</a:t>
            </a:r>
            <a:r>
              <a:rPr spc="-5" dirty="0"/>
              <a:t>A</a:t>
            </a:r>
            <a:r>
              <a:rPr spc="5" dirty="0"/>
              <a:t>C</a:t>
            </a:r>
            <a:r>
              <a:rPr dirty="0"/>
              <a:t>TICE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0" y="533400"/>
            <a:ext cx="4724400" cy="5905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spc="5" dirty="0"/>
              <a:t>R</a:t>
            </a:r>
            <a:r>
              <a:rPr spc="-5" dirty="0"/>
              <a:t>A</a:t>
            </a:r>
            <a:r>
              <a:rPr spc="5" dirty="0"/>
              <a:t>C</a:t>
            </a:r>
            <a:r>
              <a:rPr dirty="0"/>
              <a:t>TICE</a:t>
            </a:r>
          </a:p>
        </p:txBody>
      </p:sp>
      <p:sp>
        <p:nvSpPr>
          <p:cNvPr id="3" name="object 3"/>
          <p:cNvSpPr/>
          <p:nvPr/>
        </p:nvSpPr>
        <p:spPr>
          <a:xfrm>
            <a:off x="1295400" y="1652361"/>
            <a:ext cx="6529821" cy="4901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spc="5" dirty="0"/>
              <a:t>R</a:t>
            </a:r>
            <a:r>
              <a:rPr spc="-5" dirty="0"/>
              <a:t>A</a:t>
            </a:r>
            <a:r>
              <a:rPr spc="5" dirty="0"/>
              <a:t>C</a:t>
            </a:r>
            <a:r>
              <a:rPr dirty="0"/>
              <a:t>TICE</a:t>
            </a:r>
          </a:p>
        </p:txBody>
      </p:sp>
      <p:sp>
        <p:nvSpPr>
          <p:cNvPr id="3" name="object 3"/>
          <p:cNvSpPr/>
          <p:nvPr/>
        </p:nvSpPr>
        <p:spPr>
          <a:xfrm>
            <a:off x="1371600" y="1870365"/>
            <a:ext cx="6647047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spc="5" dirty="0"/>
              <a:t>R</a:t>
            </a:r>
            <a:r>
              <a:rPr spc="-5" dirty="0"/>
              <a:t>A</a:t>
            </a:r>
            <a:r>
              <a:rPr spc="5" dirty="0"/>
              <a:t>C</a:t>
            </a:r>
            <a:r>
              <a:rPr dirty="0"/>
              <a:t>TICE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0" y="1981184"/>
            <a:ext cx="5366765" cy="4257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spc="5" dirty="0"/>
              <a:t>R</a:t>
            </a:r>
            <a:r>
              <a:rPr spc="-5" dirty="0"/>
              <a:t>A</a:t>
            </a:r>
            <a:r>
              <a:rPr spc="5" dirty="0"/>
              <a:t>C</a:t>
            </a:r>
            <a:r>
              <a:rPr dirty="0"/>
              <a:t>TICE</a:t>
            </a:r>
          </a:p>
        </p:txBody>
      </p:sp>
      <p:sp>
        <p:nvSpPr>
          <p:cNvPr id="3" name="object 3"/>
          <p:cNvSpPr/>
          <p:nvPr/>
        </p:nvSpPr>
        <p:spPr>
          <a:xfrm>
            <a:off x="1295400" y="1524015"/>
            <a:ext cx="6158362" cy="5095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spc="5" dirty="0"/>
              <a:t>R</a:t>
            </a:r>
            <a:r>
              <a:rPr spc="-5" dirty="0"/>
              <a:t>A</a:t>
            </a:r>
            <a:r>
              <a:rPr spc="5" dirty="0"/>
              <a:t>C</a:t>
            </a:r>
            <a:r>
              <a:rPr dirty="0"/>
              <a:t>TICE</a:t>
            </a:r>
          </a:p>
        </p:txBody>
      </p:sp>
      <p:sp>
        <p:nvSpPr>
          <p:cNvPr id="3" name="object 3"/>
          <p:cNvSpPr/>
          <p:nvPr/>
        </p:nvSpPr>
        <p:spPr>
          <a:xfrm>
            <a:off x="1192846" y="1600200"/>
            <a:ext cx="6473068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spc="5" dirty="0"/>
              <a:t>R</a:t>
            </a:r>
            <a:r>
              <a:rPr spc="-5" dirty="0"/>
              <a:t>A</a:t>
            </a:r>
            <a:r>
              <a:rPr spc="5" dirty="0"/>
              <a:t>C</a:t>
            </a:r>
            <a:r>
              <a:rPr dirty="0"/>
              <a:t>TICE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2286000"/>
            <a:ext cx="4331329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9310" y="990593"/>
            <a:ext cx="3782324" cy="3592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spc="5" dirty="0"/>
              <a:t>R</a:t>
            </a:r>
            <a:r>
              <a:rPr spc="-5" dirty="0"/>
              <a:t>A</a:t>
            </a:r>
            <a:r>
              <a:rPr spc="5" dirty="0"/>
              <a:t>C</a:t>
            </a:r>
            <a:r>
              <a:rPr dirty="0"/>
              <a:t>TICE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1676415"/>
            <a:ext cx="6353190" cy="4770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spc="5" dirty="0"/>
              <a:t>R</a:t>
            </a:r>
            <a:r>
              <a:rPr spc="-5" dirty="0"/>
              <a:t>A</a:t>
            </a:r>
            <a:r>
              <a:rPr spc="5" dirty="0"/>
              <a:t>C</a:t>
            </a:r>
            <a:r>
              <a:rPr dirty="0"/>
              <a:t>TICE</a:t>
            </a:r>
          </a:p>
        </p:txBody>
      </p:sp>
      <p:sp>
        <p:nvSpPr>
          <p:cNvPr id="3" name="object 3"/>
          <p:cNvSpPr/>
          <p:nvPr/>
        </p:nvSpPr>
        <p:spPr>
          <a:xfrm>
            <a:off x="775856" y="1523946"/>
            <a:ext cx="7620000" cy="5072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spc="5" dirty="0"/>
              <a:t>R</a:t>
            </a:r>
            <a:r>
              <a:rPr spc="-5" dirty="0"/>
              <a:t>A</a:t>
            </a:r>
            <a:r>
              <a:rPr spc="5" dirty="0"/>
              <a:t>C</a:t>
            </a:r>
            <a:r>
              <a:rPr dirty="0"/>
              <a:t>TICE</a:t>
            </a:r>
          </a:p>
        </p:txBody>
      </p:sp>
      <p:sp>
        <p:nvSpPr>
          <p:cNvPr id="3" name="object 3"/>
          <p:cNvSpPr/>
          <p:nvPr/>
        </p:nvSpPr>
        <p:spPr>
          <a:xfrm>
            <a:off x="990600" y="1524000"/>
            <a:ext cx="67056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40"/>
              </a:lnSpc>
            </a:pPr>
            <a:r>
              <a:rPr spc="5" dirty="0"/>
              <a:t>A</a:t>
            </a:r>
            <a:r>
              <a:rPr sz="2400" spc="-10" dirty="0"/>
              <a:t>RABIAN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691911"/>
            <a:ext cx="3476625" cy="435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20" dirty="0">
                <a:latin typeface="Century Schoolbook"/>
                <a:cs typeface="Century Schoolbook"/>
              </a:rPr>
              <a:t>O</a:t>
            </a:r>
            <a:r>
              <a:rPr sz="2200" spc="-25" dirty="0">
                <a:latin typeface="Century Schoolbook"/>
                <a:cs typeface="Century Schoolbook"/>
              </a:rPr>
              <a:t>r</a:t>
            </a:r>
            <a:r>
              <a:rPr sz="2200" spc="-15" dirty="0">
                <a:latin typeface="Century Schoolbook"/>
                <a:cs typeface="Century Schoolbook"/>
              </a:rPr>
              <a:t>iginated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in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Arabia</a:t>
            </a:r>
            <a:endParaRPr sz="22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15" dirty="0">
                <a:latin typeface="Century Schoolbook"/>
                <a:cs typeface="Century Schoolbook"/>
              </a:rPr>
              <a:t>Small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t</a:t>
            </a:r>
            <a:r>
              <a:rPr sz="2200" spc="-15" dirty="0">
                <a:latin typeface="Century Schoolbook"/>
                <a:cs typeface="Century Schoolbook"/>
              </a:rPr>
              <a:t>o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Med</a:t>
            </a:r>
            <a:r>
              <a:rPr sz="2200" spc="-5" dirty="0">
                <a:latin typeface="Century Schoolbook"/>
                <a:cs typeface="Century Schoolbook"/>
              </a:rPr>
              <a:t>i</a:t>
            </a:r>
            <a:r>
              <a:rPr sz="2200" spc="-20" dirty="0">
                <a:latin typeface="Century Schoolbook"/>
                <a:cs typeface="Century Schoolbook"/>
              </a:rPr>
              <a:t>um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in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entury Schoolbook"/>
                <a:cs typeface="Century Schoolbook"/>
              </a:rPr>
              <a:t>S</a:t>
            </a:r>
            <a:r>
              <a:rPr sz="2200" spc="-10" dirty="0">
                <a:latin typeface="Century Schoolbook"/>
                <a:cs typeface="Century Schoolbook"/>
              </a:rPr>
              <a:t>ize</a:t>
            </a:r>
            <a:endParaRPr sz="22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20" dirty="0">
                <a:latin typeface="Century Schoolbook"/>
                <a:cs typeface="Century Schoolbook"/>
              </a:rPr>
              <a:t>Co</a:t>
            </a:r>
            <a:r>
              <a:rPr sz="2200" spc="-5" dirty="0">
                <a:latin typeface="Century Schoolbook"/>
                <a:cs typeface="Century Schoolbook"/>
              </a:rPr>
              <a:t>l</a:t>
            </a:r>
            <a:r>
              <a:rPr sz="2200" spc="-15" dirty="0">
                <a:latin typeface="Century Schoolbook"/>
                <a:cs typeface="Century Schoolbook"/>
              </a:rPr>
              <a:t>ors</a:t>
            </a:r>
            <a:endParaRPr sz="2200">
              <a:latin typeface="Century Schoolbook"/>
              <a:cs typeface="Century Schoolbook"/>
            </a:endParaRPr>
          </a:p>
          <a:p>
            <a:pPr marL="652780" marR="239395" lvl="1" indent="-274320">
              <a:lnSpc>
                <a:spcPct val="100000"/>
              </a:lnSpc>
              <a:spcBef>
                <a:spcPts val="465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15" dirty="0">
                <a:latin typeface="Century Schoolbook"/>
                <a:cs typeface="Century Schoolbook"/>
              </a:rPr>
              <a:t>Mai</a:t>
            </a:r>
            <a:r>
              <a:rPr sz="1900" spc="-10" dirty="0">
                <a:latin typeface="Century Schoolbook"/>
                <a:cs typeface="Century Schoolbook"/>
              </a:rPr>
              <a:t>nly</a:t>
            </a:r>
            <a:r>
              <a:rPr sz="1900" spc="6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entury Schoolbook"/>
                <a:cs typeface="Century Schoolbook"/>
              </a:rPr>
              <a:t>gray</a:t>
            </a:r>
            <a:r>
              <a:rPr sz="1900" spc="-10" dirty="0">
                <a:latin typeface="Century Schoolbook"/>
                <a:cs typeface="Century Schoolbook"/>
              </a:rPr>
              <a:t>,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b</a:t>
            </a:r>
            <a:r>
              <a:rPr sz="1900" spc="-20" dirty="0">
                <a:latin typeface="Century Schoolbook"/>
                <a:cs typeface="Century Schoolbook"/>
              </a:rPr>
              <a:t>a</a:t>
            </a:r>
            <a:r>
              <a:rPr sz="1900" spc="-15" dirty="0">
                <a:latin typeface="Century Schoolbook"/>
                <a:cs typeface="Century Schoolbook"/>
              </a:rPr>
              <a:t>y</a:t>
            </a:r>
            <a:r>
              <a:rPr sz="1900" spc="6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or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chestnu</a:t>
            </a:r>
            <a:r>
              <a:rPr sz="1900" spc="-15" dirty="0">
                <a:latin typeface="Century Schoolbook"/>
                <a:cs typeface="Century Schoolbook"/>
              </a:rPr>
              <a:t>t</a:t>
            </a:r>
            <a:r>
              <a:rPr sz="1900" spc="-10" dirty="0">
                <a:latin typeface="Century Schoolbook"/>
                <a:cs typeface="Century Schoolbook"/>
              </a:rPr>
              <a:t>.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entury Schoolbook"/>
                <a:cs typeface="Century Schoolbook"/>
              </a:rPr>
              <a:t>Some</a:t>
            </a:r>
            <a:r>
              <a:rPr sz="1900" spc="5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Century Schoolbook"/>
                <a:cs typeface="Century Schoolbook"/>
              </a:rPr>
              <a:t>ma</a:t>
            </a:r>
            <a:r>
              <a:rPr sz="1900" spc="-15" dirty="0">
                <a:latin typeface="Century Schoolbook"/>
                <a:cs typeface="Century Schoolbook"/>
              </a:rPr>
              <a:t>y</a:t>
            </a:r>
            <a:r>
              <a:rPr sz="1900" spc="6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entury Schoolbook"/>
                <a:cs typeface="Century Schoolbook"/>
              </a:rPr>
              <a:t>be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entury Schoolbook"/>
                <a:cs typeface="Century Schoolbook"/>
              </a:rPr>
              <a:t>bl</a:t>
            </a:r>
            <a:r>
              <a:rPr sz="1900" spc="-10" dirty="0">
                <a:latin typeface="Century Schoolbook"/>
                <a:cs typeface="Century Schoolbook"/>
              </a:rPr>
              <a:t>ack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or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entury Schoolbook"/>
                <a:cs typeface="Century Schoolbook"/>
              </a:rPr>
              <a:t>w</a:t>
            </a:r>
            <a:r>
              <a:rPr sz="1900" spc="-10" dirty="0">
                <a:latin typeface="Century Schoolbook"/>
                <a:cs typeface="Century Schoolbook"/>
              </a:rPr>
              <a:t>hite.</a:t>
            </a:r>
            <a:endParaRPr sz="19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spcBef>
                <a:spcPts val="455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15" dirty="0">
                <a:latin typeface="Century Schoolbook"/>
                <a:cs typeface="Century Schoolbook"/>
              </a:rPr>
              <a:t>S</a:t>
            </a:r>
            <a:r>
              <a:rPr sz="1900" spc="-10" dirty="0">
                <a:latin typeface="Century Schoolbook"/>
                <a:cs typeface="Century Schoolbook"/>
              </a:rPr>
              <a:t>kin</a:t>
            </a:r>
            <a:r>
              <a:rPr sz="1900" spc="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is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Century Schoolbook"/>
                <a:cs typeface="Century Schoolbook"/>
              </a:rPr>
              <a:t>a</a:t>
            </a:r>
            <a:r>
              <a:rPr sz="1900" spc="-10" dirty="0">
                <a:latin typeface="Century Schoolbook"/>
                <a:cs typeface="Century Schoolbook"/>
              </a:rPr>
              <a:t>lways</a:t>
            </a:r>
            <a:r>
              <a:rPr sz="1900" spc="6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Century Schoolbook"/>
                <a:cs typeface="Century Schoolbook"/>
              </a:rPr>
              <a:t>dark</a:t>
            </a:r>
            <a:endParaRPr sz="19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spcBef>
                <a:spcPts val="459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25" dirty="0">
                <a:latin typeface="Century Schoolbook"/>
                <a:cs typeface="Century Schoolbook"/>
              </a:rPr>
              <a:t>L</a:t>
            </a:r>
            <a:r>
              <a:rPr sz="1900" spc="-10" dirty="0">
                <a:latin typeface="Century Schoolbook"/>
                <a:cs typeface="Century Schoolbook"/>
              </a:rPr>
              <a:t>egs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Century Schoolbook"/>
                <a:cs typeface="Century Schoolbook"/>
              </a:rPr>
              <a:t>an</a:t>
            </a:r>
            <a:r>
              <a:rPr sz="1900" spc="-15" dirty="0">
                <a:latin typeface="Century Schoolbook"/>
                <a:cs typeface="Century Schoolbook"/>
              </a:rPr>
              <a:t>d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h</a:t>
            </a:r>
            <a:r>
              <a:rPr sz="1900" spc="-15" dirty="0">
                <a:latin typeface="Century Schoolbook"/>
                <a:cs typeface="Century Schoolbook"/>
              </a:rPr>
              <a:t>ead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often</a:t>
            </a:r>
            <a:endParaRPr sz="1900">
              <a:latin typeface="Century Schoolbook"/>
              <a:cs typeface="Century Schoolbook"/>
            </a:endParaRPr>
          </a:p>
          <a:p>
            <a:pPr marL="652780">
              <a:lnSpc>
                <a:spcPct val="100000"/>
              </a:lnSpc>
            </a:pPr>
            <a:r>
              <a:rPr sz="1900" spc="-15" dirty="0">
                <a:latin typeface="Century Schoolbook"/>
                <a:cs typeface="Century Schoolbook"/>
              </a:rPr>
              <a:t>h</a:t>
            </a:r>
            <a:r>
              <a:rPr sz="1900" spc="-10" dirty="0">
                <a:latin typeface="Century Schoolbook"/>
                <a:cs typeface="Century Schoolbook"/>
              </a:rPr>
              <a:t>a</a:t>
            </a:r>
            <a:r>
              <a:rPr sz="1900" spc="-20" dirty="0">
                <a:latin typeface="Century Schoolbook"/>
                <a:cs typeface="Century Schoolbook"/>
              </a:rPr>
              <a:t>v</a:t>
            </a:r>
            <a:r>
              <a:rPr sz="1900" spc="-10" dirty="0">
                <a:latin typeface="Century Schoolbook"/>
                <a:cs typeface="Century Schoolbook"/>
              </a:rPr>
              <a:t>e</a:t>
            </a:r>
            <a:r>
              <a:rPr sz="1900" spc="6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white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30" dirty="0">
                <a:latin typeface="Century Schoolbook"/>
                <a:cs typeface="Century Schoolbook"/>
              </a:rPr>
              <a:t>m</a:t>
            </a:r>
            <a:r>
              <a:rPr sz="1900" spc="-15" dirty="0">
                <a:latin typeface="Century Schoolbook"/>
                <a:cs typeface="Century Schoolbook"/>
              </a:rPr>
              <a:t>ark</a:t>
            </a:r>
            <a:r>
              <a:rPr sz="1900" spc="-5" dirty="0">
                <a:latin typeface="Century Schoolbook"/>
                <a:cs typeface="Century Schoolbook"/>
              </a:rPr>
              <a:t>i</a:t>
            </a:r>
            <a:r>
              <a:rPr sz="1900" spc="-15" dirty="0">
                <a:latin typeface="Century Schoolbook"/>
                <a:cs typeface="Century Schoolbook"/>
              </a:rPr>
              <a:t>n</a:t>
            </a:r>
            <a:r>
              <a:rPr sz="1900" spc="-10" dirty="0">
                <a:latin typeface="Century Schoolbook"/>
                <a:cs typeface="Century Schoolbook"/>
              </a:rPr>
              <a:t>gs</a:t>
            </a:r>
            <a:endParaRPr sz="19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585"/>
              </a:spcBef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15" dirty="0">
                <a:latin typeface="Century Schoolbook"/>
                <a:cs typeface="Century Schoolbook"/>
              </a:rPr>
              <a:t>Uses</a:t>
            </a:r>
            <a:endParaRPr sz="2200">
              <a:latin typeface="Century Schoolbook"/>
              <a:cs typeface="Century Schoolbook"/>
            </a:endParaRPr>
          </a:p>
          <a:p>
            <a:pPr marL="652780" marR="186055" lvl="1" indent="-274320">
              <a:lnSpc>
                <a:spcPct val="100000"/>
              </a:lnSpc>
              <a:spcBef>
                <a:spcPts val="465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10" dirty="0">
                <a:latin typeface="Century Schoolbook"/>
                <a:cs typeface="Century Schoolbook"/>
              </a:rPr>
              <a:t>Pleasure,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racin</a:t>
            </a:r>
            <a:r>
              <a:rPr sz="1900" spc="-15" dirty="0">
                <a:latin typeface="Century Schoolbook"/>
                <a:cs typeface="Century Schoolbook"/>
              </a:rPr>
              <a:t>g,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showing,</a:t>
            </a:r>
            <a:r>
              <a:rPr sz="1900" spc="5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Century Schoolbook"/>
                <a:cs typeface="Century Schoolbook"/>
              </a:rPr>
              <a:t>an</a:t>
            </a:r>
            <a:r>
              <a:rPr sz="1900" spc="-15" dirty="0">
                <a:latin typeface="Century Schoolbook"/>
                <a:cs typeface="Century Schoolbook"/>
              </a:rPr>
              <a:t>d</a:t>
            </a:r>
            <a:r>
              <a:rPr sz="1900" spc="4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Century Schoolbook"/>
                <a:cs typeface="Century Schoolbook"/>
              </a:rPr>
              <a:t>a</a:t>
            </a:r>
            <a:r>
              <a:rPr sz="1900" spc="-10" dirty="0">
                <a:latin typeface="Century Schoolbook"/>
                <a:cs typeface="Century Schoolbook"/>
              </a:rPr>
              <a:t>s</a:t>
            </a:r>
            <a:r>
              <a:rPr sz="1900" spc="6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entury Schoolbook"/>
                <a:cs typeface="Century Schoolbook"/>
              </a:rPr>
              <a:t>a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s</a:t>
            </a:r>
            <a:r>
              <a:rPr sz="1900" spc="-20" dirty="0">
                <a:latin typeface="Century Schoolbook"/>
                <a:cs typeface="Century Schoolbook"/>
              </a:rPr>
              <a:t>t</a:t>
            </a:r>
            <a:r>
              <a:rPr sz="1900" spc="-10" dirty="0">
                <a:latin typeface="Century Schoolbook"/>
                <a:cs typeface="Century Schoolbook"/>
              </a:rPr>
              <a:t>ock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horse.</a:t>
            </a:r>
            <a:endParaRPr sz="19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99263" y="152369"/>
            <a:ext cx="3619500" cy="3400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3726002"/>
            <a:ext cx="3886200" cy="2914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spc="5" dirty="0"/>
              <a:t>R</a:t>
            </a:r>
            <a:r>
              <a:rPr spc="-5" dirty="0"/>
              <a:t>A</a:t>
            </a:r>
            <a:r>
              <a:rPr spc="5" dirty="0"/>
              <a:t>C</a:t>
            </a:r>
            <a:r>
              <a:rPr dirty="0"/>
              <a:t>TICE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1676470"/>
            <a:ext cx="6843400" cy="4557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spc="5" dirty="0"/>
              <a:t>R</a:t>
            </a:r>
            <a:r>
              <a:rPr spc="-5" dirty="0"/>
              <a:t>A</a:t>
            </a:r>
            <a:r>
              <a:rPr spc="5" dirty="0"/>
              <a:t>C</a:t>
            </a:r>
            <a:r>
              <a:rPr dirty="0"/>
              <a:t>TICE</a:t>
            </a:r>
          </a:p>
        </p:txBody>
      </p:sp>
      <p:sp>
        <p:nvSpPr>
          <p:cNvPr id="3" name="object 3"/>
          <p:cNvSpPr/>
          <p:nvPr/>
        </p:nvSpPr>
        <p:spPr>
          <a:xfrm>
            <a:off x="4648200" y="436373"/>
            <a:ext cx="3810000" cy="4781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2590748"/>
            <a:ext cx="4862718" cy="38719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spc="5" dirty="0"/>
              <a:t>R</a:t>
            </a:r>
            <a:r>
              <a:rPr spc="-5" dirty="0"/>
              <a:t>A</a:t>
            </a:r>
            <a:r>
              <a:rPr spc="5" dirty="0"/>
              <a:t>C</a:t>
            </a:r>
            <a:r>
              <a:rPr dirty="0"/>
              <a:t>TICE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1600221"/>
            <a:ext cx="7305690" cy="4927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spc="5" dirty="0"/>
              <a:t>R</a:t>
            </a:r>
            <a:r>
              <a:rPr spc="-5" dirty="0"/>
              <a:t>A</a:t>
            </a:r>
            <a:r>
              <a:rPr spc="5" dirty="0"/>
              <a:t>C</a:t>
            </a:r>
            <a:r>
              <a:rPr dirty="0"/>
              <a:t>TICE</a:t>
            </a:r>
          </a:p>
        </p:txBody>
      </p:sp>
      <p:sp>
        <p:nvSpPr>
          <p:cNvPr id="3" name="object 3"/>
          <p:cNvSpPr/>
          <p:nvPr/>
        </p:nvSpPr>
        <p:spPr>
          <a:xfrm>
            <a:off x="1676400" y="1828732"/>
            <a:ext cx="5789919" cy="4474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000" y="23622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0" y="457199"/>
                </a:moveTo>
                <a:lnTo>
                  <a:pt x="1142999" y="457199"/>
                </a:lnTo>
                <a:lnTo>
                  <a:pt x="11429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7000" y="23622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0" y="457199"/>
                </a:moveTo>
                <a:lnTo>
                  <a:pt x="1142999" y="457199"/>
                </a:lnTo>
                <a:lnTo>
                  <a:pt x="11429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25399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spc="5" dirty="0"/>
              <a:t>R</a:t>
            </a:r>
            <a:r>
              <a:rPr spc="-5" dirty="0"/>
              <a:t>A</a:t>
            </a:r>
            <a:r>
              <a:rPr spc="5" dirty="0"/>
              <a:t>C</a:t>
            </a:r>
            <a:r>
              <a:rPr dirty="0"/>
              <a:t>TICE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2209800"/>
            <a:ext cx="5052578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3962400"/>
            <a:ext cx="3716639" cy="2486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40"/>
              </a:lnSpc>
            </a:pPr>
            <a:r>
              <a:rPr spc="5" dirty="0"/>
              <a:t>B</a:t>
            </a:r>
            <a:r>
              <a:rPr sz="2400" spc="-5" dirty="0"/>
              <a:t>E</a:t>
            </a:r>
            <a:r>
              <a:rPr sz="2400" spc="-10" dirty="0"/>
              <a:t>L</a:t>
            </a:r>
            <a:r>
              <a:rPr sz="2400" dirty="0"/>
              <a:t>GIAN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691911"/>
            <a:ext cx="3474085" cy="3888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15" dirty="0">
                <a:latin typeface="Century Schoolbook"/>
                <a:cs typeface="Century Schoolbook"/>
              </a:rPr>
              <a:t>Uses:</a:t>
            </a:r>
            <a:endParaRPr sz="22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spcBef>
                <a:spcPts val="465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10" dirty="0">
                <a:latin typeface="Century Schoolbook"/>
                <a:cs typeface="Century Schoolbook"/>
              </a:rPr>
              <a:t>Draft</a:t>
            </a:r>
            <a:r>
              <a:rPr sz="1900" spc="6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entury Schoolbook"/>
                <a:cs typeface="Century Schoolbook"/>
              </a:rPr>
              <a:t>Horse</a:t>
            </a:r>
            <a:endParaRPr sz="1900">
              <a:latin typeface="Century Schoolbook"/>
              <a:cs typeface="Century Schoolbook"/>
            </a:endParaRPr>
          </a:p>
          <a:p>
            <a:pPr marL="287020" marR="5080" indent="-274320">
              <a:lnSpc>
                <a:spcPct val="100000"/>
              </a:lnSpc>
              <a:spcBef>
                <a:spcPts val="585"/>
              </a:spcBef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15" dirty="0">
                <a:latin typeface="Century Schoolbook"/>
                <a:cs typeface="Century Schoolbook"/>
              </a:rPr>
              <a:t>Small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h</a:t>
            </a:r>
            <a:r>
              <a:rPr sz="2200" spc="-10" dirty="0">
                <a:latin typeface="Century Schoolbook"/>
                <a:cs typeface="Century Schoolbook"/>
              </a:rPr>
              <a:t>e</a:t>
            </a:r>
            <a:r>
              <a:rPr sz="2200" spc="-20" dirty="0">
                <a:latin typeface="Century Schoolbook"/>
                <a:cs typeface="Century Schoolbook"/>
              </a:rPr>
              <a:t>ad</a:t>
            </a:r>
            <a:r>
              <a:rPr sz="2200" spc="-10" dirty="0">
                <a:latin typeface="Century Schoolbook"/>
                <a:cs typeface="Century Schoolbook"/>
              </a:rPr>
              <a:t>,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th</a:t>
            </a:r>
            <a:r>
              <a:rPr sz="2200" spc="-5" dirty="0">
                <a:latin typeface="Century Schoolbook"/>
                <a:cs typeface="Century Schoolbook"/>
              </a:rPr>
              <a:t>i</a:t>
            </a:r>
            <a:r>
              <a:rPr sz="2200" spc="-15" dirty="0">
                <a:latin typeface="Century Schoolbook"/>
                <a:cs typeface="Century Schoolbook"/>
              </a:rPr>
              <a:t>ck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and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entury Schoolbook"/>
                <a:cs typeface="Century Schoolbook"/>
              </a:rPr>
              <a:t>mu</a:t>
            </a:r>
            <a:r>
              <a:rPr sz="2200" spc="-10" dirty="0">
                <a:latin typeface="Century Schoolbook"/>
                <a:cs typeface="Century Schoolbook"/>
              </a:rPr>
              <a:t>s</a:t>
            </a:r>
            <a:r>
              <a:rPr sz="2200" spc="-15" dirty="0">
                <a:latin typeface="Century Schoolbook"/>
                <a:cs typeface="Century Schoolbook"/>
              </a:rPr>
              <a:t>cular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neck,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pow</a:t>
            </a:r>
            <a:r>
              <a:rPr sz="2200" spc="-10" dirty="0">
                <a:latin typeface="Century Schoolbook"/>
                <a:cs typeface="Century Schoolbook"/>
              </a:rPr>
              <a:t>erful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sh</a:t>
            </a:r>
            <a:r>
              <a:rPr sz="2200" spc="-10" dirty="0">
                <a:latin typeface="Century Schoolbook"/>
                <a:cs typeface="Century Schoolbook"/>
              </a:rPr>
              <a:t>o</a:t>
            </a:r>
            <a:r>
              <a:rPr sz="2200" spc="-15" dirty="0">
                <a:latin typeface="Century Schoolbook"/>
                <a:cs typeface="Century Schoolbook"/>
              </a:rPr>
              <a:t>uld</a:t>
            </a:r>
            <a:r>
              <a:rPr sz="2200" spc="-10" dirty="0">
                <a:latin typeface="Century Schoolbook"/>
                <a:cs typeface="Century Schoolbook"/>
              </a:rPr>
              <a:t>ers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an</a:t>
            </a:r>
            <a:r>
              <a:rPr sz="2200" spc="-15" dirty="0">
                <a:latin typeface="Century Schoolbook"/>
                <a:cs typeface="Century Schoolbook"/>
              </a:rPr>
              <a:t>d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qu</a:t>
            </a:r>
            <a:r>
              <a:rPr sz="2200" spc="-10" dirty="0">
                <a:latin typeface="Century Schoolbook"/>
                <a:cs typeface="Century Schoolbook"/>
              </a:rPr>
              <a:t>arters,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sh</a:t>
            </a:r>
            <a:r>
              <a:rPr sz="2200" spc="-10" dirty="0">
                <a:latin typeface="Century Schoolbook"/>
                <a:cs typeface="Century Schoolbook"/>
              </a:rPr>
              <a:t>ort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 Schoolbook"/>
                <a:cs typeface="Century Schoolbook"/>
              </a:rPr>
              <a:t>legs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Century Schoolbook"/>
                <a:cs typeface="Century Schoolbook"/>
              </a:rPr>
              <a:t>w</a:t>
            </a:r>
            <a:r>
              <a:rPr sz="2200" spc="-10" dirty="0">
                <a:latin typeface="Century Schoolbook"/>
                <a:cs typeface="Century Schoolbook"/>
              </a:rPr>
              <a:t>ith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 Schoolbook"/>
                <a:cs typeface="Century Schoolbook"/>
              </a:rPr>
              <a:t>s</a:t>
            </a:r>
            <a:r>
              <a:rPr sz="2200" spc="-25" dirty="0">
                <a:latin typeface="Century Schoolbook"/>
                <a:cs typeface="Century Schoolbook"/>
              </a:rPr>
              <a:t>m</a:t>
            </a:r>
            <a:r>
              <a:rPr sz="2200" spc="-10" dirty="0">
                <a:latin typeface="Century Schoolbook"/>
                <a:cs typeface="Century Schoolbook"/>
              </a:rPr>
              <a:t>all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amo</a:t>
            </a:r>
            <a:r>
              <a:rPr sz="2200" spc="-10" dirty="0">
                <a:latin typeface="Century Schoolbook"/>
                <a:cs typeface="Century Schoolbook"/>
              </a:rPr>
              <a:t>u</a:t>
            </a:r>
            <a:r>
              <a:rPr sz="2200" spc="-15" dirty="0">
                <a:latin typeface="Century Schoolbook"/>
                <a:cs typeface="Century Schoolbook"/>
              </a:rPr>
              <a:t>nt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 Schoolbook"/>
                <a:cs typeface="Century Schoolbook"/>
              </a:rPr>
              <a:t>of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 Schoolbook"/>
                <a:cs typeface="Century Schoolbook"/>
              </a:rPr>
              <a:t>fe</a:t>
            </a:r>
            <a:r>
              <a:rPr sz="2200" spc="-20" dirty="0">
                <a:latin typeface="Century Schoolbook"/>
                <a:cs typeface="Century Schoolbook"/>
              </a:rPr>
              <a:t>ath</a:t>
            </a:r>
            <a:r>
              <a:rPr sz="2200" spc="-10" dirty="0">
                <a:latin typeface="Century Schoolbook"/>
                <a:cs typeface="Century Schoolbook"/>
              </a:rPr>
              <a:t>erin</a:t>
            </a:r>
            <a:r>
              <a:rPr sz="2200" dirty="0">
                <a:latin typeface="Century Schoolbook"/>
                <a:cs typeface="Century Schoolbook"/>
              </a:rPr>
              <a:t>g</a:t>
            </a:r>
            <a:r>
              <a:rPr sz="2200" spc="-10" dirty="0">
                <a:latin typeface="Century Schoolbook"/>
                <a:cs typeface="Century Schoolbook"/>
              </a:rPr>
              <a:t>.</a:t>
            </a:r>
            <a:endParaRPr sz="22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15" dirty="0">
                <a:latin typeface="Century Schoolbook"/>
                <a:cs typeface="Century Schoolbook"/>
              </a:rPr>
              <a:t>One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 Schoolbook"/>
                <a:cs typeface="Century Schoolbook"/>
              </a:rPr>
              <a:t>of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th</a:t>
            </a:r>
            <a:r>
              <a:rPr sz="2200" spc="-15" dirty="0">
                <a:latin typeface="Century Schoolbook"/>
                <a:cs typeface="Century Schoolbook"/>
              </a:rPr>
              <a:t>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strongest</a:t>
            </a:r>
            <a:endParaRPr sz="2200">
              <a:latin typeface="Century Schoolbook"/>
              <a:cs typeface="Century Schoolbook"/>
            </a:endParaRPr>
          </a:p>
          <a:p>
            <a:pPr marL="287020">
              <a:lnSpc>
                <a:spcPct val="100000"/>
              </a:lnSpc>
            </a:pPr>
            <a:r>
              <a:rPr sz="2200" spc="-20" dirty="0">
                <a:latin typeface="Century Schoolbook"/>
                <a:cs typeface="Century Schoolbook"/>
              </a:rPr>
              <a:t>draf</a:t>
            </a:r>
            <a:r>
              <a:rPr sz="2200" spc="-10" dirty="0">
                <a:latin typeface="Century Schoolbook"/>
                <a:cs typeface="Century Schoolbook"/>
              </a:rPr>
              <a:t>t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h</a:t>
            </a:r>
            <a:r>
              <a:rPr sz="2200" spc="-10" dirty="0">
                <a:latin typeface="Century Schoolbook"/>
                <a:cs typeface="Century Schoolbook"/>
              </a:rPr>
              <a:t>o</a:t>
            </a:r>
            <a:r>
              <a:rPr sz="2200" spc="-15" dirty="0">
                <a:latin typeface="Century Schoolbook"/>
                <a:cs typeface="Century Schoolbook"/>
              </a:rPr>
              <a:t>rse</a:t>
            </a:r>
            <a:r>
              <a:rPr sz="2200" spc="-10" dirty="0">
                <a:latin typeface="Century Schoolbook"/>
                <a:cs typeface="Century Schoolbook"/>
              </a:rPr>
              <a:t>s.</a:t>
            </a:r>
            <a:endParaRPr sz="22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15" dirty="0">
                <a:latin typeface="Century Schoolbook"/>
                <a:cs typeface="Century Schoolbook"/>
              </a:rPr>
              <a:t>Large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Horse</a:t>
            </a:r>
            <a:endParaRPr sz="2200">
              <a:latin typeface="Century Schoolbook"/>
              <a:cs typeface="Century Schoolbook"/>
            </a:endParaRPr>
          </a:p>
          <a:p>
            <a:pPr marL="652780" lvl="1" indent="-274320">
              <a:lnSpc>
                <a:spcPts val="2240"/>
              </a:lnSpc>
              <a:spcBef>
                <a:spcPts val="465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20" dirty="0">
                <a:latin typeface="Century Schoolbook"/>
                <a:cs typeface="Century Schoolbook"/>
              </a:rPr>
              <a:t>Averag</a:t>
            </a:r>
            <a:r>
              <a:rPr sz="1900" spc="-10" dirty="0">
                <a:latin typeface="Century Schoolbook"/>
                <a:cs typeface="Century Schoolbook"/>
              </a:rPr>
              <a:t>e</a:t>
            </a:r>
            <a:r>
              <a:rPr sz="1900" spc="8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entury Schoolbook"/>
                <a:cs typeface="Century Schoolbook"/>
              </a:rPr>
              <a:t>Weig</a:t>
            </a:r>
            <a:r>
              <a:rPr sz="1900" spc="-10" dirty="0">
                <a:latin typeface="Century Schoolbook"/>
                <a:cs typeface="Century Schoolbook"/>
              </a:rPr>
              <a:t>ht</a:t>
            </a:r>
            <a:r>
              <a:rPr sz="1900" spc="5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Century Schoolbook"/>
                <a:cs typeface="Century Schoolbook"/>
              </a:rPr>
              <a:t>200</a:t>
            </a:r>
            <a:r>
              <a:rPr sz="1900" spc="-10" dirty="0">
                <a:latin typeface="Century Schoolbook"/>
                <a:cs typeface="Century Schoolbook"/>
              </a:rPr>
              <a:t>0lbs.</a:t>
            </a:r>
            <a:endParaRPr sz="19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533400"/>
            <a:ext cx="4427219" cy="3162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3886262"/>
            <a:ext cx="3676650" cy="2757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40"/>
              </a:lnSpc>
            </a:pPr>
            <a:r>
              <a:rPr spc="5" dirty="0"/>
              <a:t>C</a:t>
            </a:r>
            <a:r>
              <a:rPr sz="2400" spc="-20" dirty="0"/>
              <a:t>LYDESDA</a:t>
            </a:r>
            <a:r>
              <a:rPr sz="2400" spc="-30" dirty="0"/>
              <a:t>L</a:t>
            </a:r>
            <a:r>
              <a:rPr sz="2400" dirty="0"/>
              <a:t>E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696573"/>
            <a:ext cx="3256279" cy="303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Century Schoolbook"/>
                <a:cs typeface="Century Schoolbook"/>
              </a:rPr>
              <a:t>Origin</a:t>
            </a:r>
            <a:r>
              <a:rPr sz="2400" spc="-15" dirty="0">
                <a:latin typeface="Century Schoolbook"/>
                <a:cs typeface="Century Schoolbook"/>
              </a:rPr>
              <a:t>a</a:t>
            </a:r>
            <a:r>
              <a:rPr sz="2400" spc="-5" dirty="0">
                <a:latin typeface="Century Schoolbook"/>
                <a:cs typeface="Century Schoolbook"/>
              </a:rPr>
              <a:t>te</a:t>
            </a:r>
            <a:r>
              <a:rPr sz="2400" dirty="0">
                <a:latin typeface="Century Schoolbook"/>
                <a:cs typeface="Century Schoolbook"/>
              </a:rPr>
              <a:t>d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in</a:t>
            </a:r>
            <a:endParaRPr sz="2400">
              <a:latin typeface="Century Schoolbook"/>
              <a:cs typeface="Century Schoolbook"/>
            </a:endParaRPr>
          </a:p>
          <a:p>
            <a:pPr marL="287020">
              <a:lnSpc>
                <a:spcPct val="100000"/>
              </a:lnSpc>
            </a:pPr>
            <a:r>
              <a:rPr sz="2400" dirty="0">
                <a:latin typeface="Century Schoolbook"/>
                <a:cs typeface="Century Schoolbook"/>
              </a:rPr>
              <a:t>Scotland</a:t>
            </a:r>
            <a:endParaRPr sz="24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15" dirty="0">
                <a:latin typeface="Century Schoolbook"/>
                <a:cs typeface="Century Schoolbook"/>
              </a:rPr>
              <a:t>Use</a:t>
            </a:r>
            <a:r>
              <a:rPr sz="2400" spc="-10" dirty="0">
                <a:latin typeface="Century Schoolbook"/>
                <a:cs typeface="Century Schoolbook"/>
              </a:rPr>
              <a:t>s:</a:t>
            </a:r>
            <a:endParaRPr sz="24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spcBef>
                <a:spcPts val="505"/>
              </a:spcBef>
              <a:buClr>
                <a:srgbClr val="FE8537"/>
              </a:buClr>
              <a:buSzPct val="78571"/>
              <a:buFont typeface="Wingdings 2"/>
              <a:buChar char=""/>
              <a:tabLst>
                <a:tab pos="653415" algn="l"/>
              </a:tabLst>
            </a:pPr>
            <a:r>
              <a:rPr sz="2100" dirty="0">
                <a:latin typeface="Century Schoolbook"/>
                <a:cs typeface="Century Schoolbook"/>
              </a:rPr>
              <a:t>Draft</a:t>
            </a:r>
            <a:r>
              <a:rPr sz="2100" spc="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entury Schoolbook"/>
                <a:cs typeface="Century Schoolbook"/>
              </a:rPr>
              <a:t>Ho</a:t>
            </a:r>
            <a:r>
              <a:rPr sz="2100" spc="-10" dirty="0">
                <a:latin typeface="Century Schoolbook"/>
                <a:cs typeface="Century Schoolbook"/>
              </a:rPr>
              <a:t>rse</a:t>
            </a:r>
            <a:endParaRPr sz="2100">
              <a:latin typeface="Century Schoolbook"/>
              <a:cs typeface="Century Schoolbook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15" dirty="0">
                <a:latin typeface="Century Schoolbook"/>
                <a:cs typeface="Century Schoolbook"/>
              </a:rPr>
              <a:t>Generally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ba</a:t>
            </a:r>
            <a:r>
              <a:rPr sz="2400" spc="-10" dirty="0">
                <a:latin typeface="Century Schoolbook"/>
                <a:cs typeface="Century Schoolbook"/>
              </a:rPr>
              <a:t>y,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with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significant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white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entury Schoolbook"/>
                <a:cs typeface="Century Schoolbook"/>
              </a:rPr>
              <a:t>mar</a:t>
            </a:r>
            <a:r>
              <a:rPr sz="2400" spc="-10" dirty="0">
                <a:latin typeface="Century Schoolbook"/>
                <a:cs typeface="Century Schoolbook"/>
              </a:rPr>
              <a:t>k</a:t>
            </a:r>
            <a:r>
              <a:rPr sz="2400" spc="-15" dirty="0">
                <a:latin typeface="Century Schoolbook"/>
                <a:cs typeface="Century Schoolbook"/>
              </a:rPr>
              <a:t>in</a:t>
            </a:r>
            <a:r>
              <a:rPr sz="2400" spc="-25" dirty="0">
                <a:latin typeface="Century Schoolbook"/>
                <a:cs typeface="Century Schoolbook"/>
              </a:rPr>
              <a:t>g</a:t>
            </a:r>
            <a:r>
              <a:rPr sz="2400" spc="-15" dirty="0">
                <a:latin typeface="Century Schoolbook"/>
                <a:cs typeface="Century Schoolbook"/>
              </a:rPr>
              <a:t>s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extensive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feathering.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3657600"/>
            <a:ext cx="3795522" cy="2990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08932" y="588004"/>
            <a:ext cx="4038356" cy="2695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40"/>
              </a:lnSpc>
            </a:pPr>
            <a:r>
              <a:rPr spc="-5" dirty="0"/>
              <a:t>H</a:t>
            </a:r>
            <a:r>
              <a:rPr sz="2400" spc="-5" dirty="0"/>
              <a:t>A</a:t>
            </a:r>
            <a:r>
              <a:rPr sz="2400" spc="-10" dirty="0"/>
              <a:t>L</a:t>
            </a:r>
            <a:r>
              <a:rPr sz="2400" spc="-20" dirty="0"/>
              <a:t>F</a:t>
            </a:r>
            <a:r>
              <a:rPr sz="2400" spc="-30" dirty="0"/>
              <a:t>L</a:t>
            </a:r>
            <a:r>
              <a:rPr sz="2400" spc="-5" dirty="0"/>
              <a:t>INGER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691585"/>
            <a:ext cx="3438525" cy="3860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10" dirty="0">
                <a:latin typeface="Arial"/>
                <a:cs typeface="Arial"/>
              </a:rPr>
              <a:t>Originat</a:t>
            </a:r>
            <a:r>
              <a:rPr sz="2200" spc="-2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d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Austr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</a:pPr>
            <a:r>
              <a:rPr sz="2200" spc="-20" dirty="0">
                <a:latin typeface="Arial"/>
                <a:cs typeface="Arial"/>
              </a:rPr>
              <a:t>Nort</a:t>
            </a:r>
            <a:r>
              <a:rPr sz="2200" spc="-10" dirty="0">
                <a:latin typeface="Arial"/>
                <a:cs typeface="Arial"/>
              </a:rPr>
              <a:t>h</a:t>
            </a:r>
            <a:r>
              <a:rPr sz="2200" spc="-15" dirty="0">
                <a:latin typeface="Arial"/>
                <a:cs typeface="Arial"/>
              </a:rPr>
              <a:t>ern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Ita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90" dirty="0">
                <a:latin typeface="Arial"/>
                <a:cs typeface="Arial"/>
              </a:rPr>
              <a:t>y</a:t>
            </a:r>
            <a:r>
              <a:rPr sz="2200" spc="-1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15" dirty="0">
                <a:latin typeface="Arial"/>
                <a:cs typeface="Arial"/>
              </a:rPr>
              <a:t>Small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ho</a:t>
            </a:r>
            <a:r>
              <a:rPr sz="2200" spc="-10" dirty="0">
                <a:latin typeface="Arial"/>
                <a:cs typeface="Arial"/>
              </a:rPr>
              <a:t>rse,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st</a:t>
            </a:r>
            <a:r>
              <a:rPr sz="2200" spc="-15" dirty="0">
                <a:latin typeface="Arial"/>
                <a:cs typeface="Arial"/>
              </a:rPr>
              <a:t>urdy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bu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ld,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h</a:t>
            </a:r>
            <a:r>
              <a:rPr sz="2200" spc="-2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stnut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olorin</a:t>
            </a:r>
            <a:r>
              <a:rPr sz="2200" spc="-15" dirty="0">
                <a:latin typeface="Arial"/>
                <a:cs typeface="Arial"/>
              </a:rPr>
              <a:t>g.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20" dirty="0">
                <a:latin typeface="Arial"/>
                <a:cs typeface="Arial"/>
              </a:rPr>
              <a:t>Us</a:t>
            </a:r>
            <a:r>
              <a:rPr sz="2200" spc="-10" dirty="0">
                <a:latin typeface="Arial"/>
                <a:cs typeface="Arial"/>
              </a:rPr>
              <a:t>es:</a:t>
            </a:r>
            <a:endParaRPr sz="2200">
              <a:latin typeface="Arial"/>
              <a:cs typeface="Arial"/>
            </a:endParaRPr>
          </a:p>
          <a:p>
            <a:pPr marL="652780" marR="49530" lvl="1" indent="-274320">
              <a:lnSpc>
                <a:spcPct val="100000"/>
              </a:lnSpc>
              <a:spcBef>
                <a:spcPts val="465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15" dirty="0">
                <a:latin typeface="Arial"/>
                <a:cs typeface="Arial"/>
              </a:rPr>
              <a:t>ligh</a:t>
            </a:r>
            <a:r>
              <a:rPr sz="1900" spc="-10" dirty="0">
                <a:latin typeface="Arial"/>
                <a:cs typeface="Arial"/>
              </a:rPr>
              <a:t>t</a:t>
            </a:r>
            <a:r>
              <a:rPr sz="1900" spc="6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Arial"/>
                <a:cs typeface="Arial"/>
              </a:rPr>
              <a:t>d</a:t>
            </a:r>
            <a:r>
              <a:rPr sz="1900" spc="-10" dirty="0">
                <a:latin typeface="Arial"/>
                <a:cs typeface="Arial"/>
              </a:rPr>
              <a:t>r</a:t>
            </a:r>
            <a:r>
              <a:rPr sz="1900" spc="-15" dirty="0">
                <a:latin typeface="Arial"/>
                <a:cs typeface="Arial"/>
              </a:rPr>
              <a:t>aft</a:t>
            </a:r>
            <a:r>
              <a:rPr sz="1900" spc="-10" dirty="0">
                <a:latin typeface="Arial"/>
                <a:cs typeface="Arial"/>
              </a:rPr>
              <a:t>,</a:t>
            </a:r>
            <a:r>
              <a:rPr sz="1900" spc="6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Arial"/>
                <a:cs typeface="Arial"/>
              </a:rPr>
              <a:t>ha</a:t>
            </a:r>
            <a:r>
              <a:rPr sz="1900" spc="-5" dirty="0">
                <a:latin typeface="Arial"/>
                <a:cs typeface="Arial"/>
              </a:rPr>
              <a:t>r</a:t>
            </a:r>
            <a:r>
              <a:rPr sz="1900" spc="-20" dirty="0">
                <a:latin typeface="Arial"/>
                <a:cs typeface="Arial"/>
              </a:rPr>
              <a:t>nes</a:t>
            </a:r>
            <a:r>
              <a:rPr sz="1900" spc="-10" dirty="0">
                <a:latin typeface="Arial"/>
                <a:cs typeface="Arial"/>
              </a:rPr>
              <a:t>s</a:t>
            </a:r>
            <a:r>
              <a:rPr sz="1900" spc="75" dirty="0">
                <a:latin typeface="Times New Roman"/>
                <a:cs typeface="Times New Roman"/>
              </a:rPr>
              <a:t> </a:t>
            </a:r>
            <a:r>
              <a:rPr sz="1900" spc="-30" dirty="0">
                <a:latin typeface="Arial"/>
                <a:cs typeface="Arial"/>
              </a:rPr>
              <a:t>w</a:t>
            </a:r>
            <a:r>
              <a:rPr sz="1900" spc="-20" dirty="0">
                <a:latin typeface="Arial"/>
                <a:cs typeface="Arial"/>
              </a:rPr>
              <a:t>o</a:t>
            </a:r>
            <a:r>
              <a:rPr sz="1900" spc="-10" dirty="0">
                <a:latin typeface="Arial"/>
                <a:cs typeface="Arial"/>
              </a:rPr>
              <a:t>rk,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Arial"/>
                <a:cs typeface="Arial"/>
              </a:rPr>
              <a:t>an</a:t>
            </a:r>
            <a:r>
              <a:rPr sz="1900" spc="-15" dirty="0">
                <a:latin typeface="Arial"/>
                <a:cs typeface="Arial"/>
              </a:rPr>
              <a:t>d</a:t>
            </a:r>
            <a:r>
              <a:rPr sz="1900" spc="6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var</a:t>
            </a:r>
            <a:r>
              <a:rPr sz="1900" spc="-15" dirty="0">
                <a:latin typeface="Arial"/>
                <a:cs typeface="Arial"/>
              </a:rPr>
              <a:t>iou</a:t>
            </a:r>
            <a:r>
              <a:rPr sz="1900" spc="-10" dirty="0">
                <a:latin typeface="Arial"/>
                <a:cs typeface="Arial"/>
              </a:rPr>
              <a:t>s</a:t>
            </a:r>
            <a:r>
              <a:rPr sz="1900" spc="9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Arial"/>
                <a:cs typeface="Arial"/>
              </a:rPr>
              <a:t>und</a:t>
            </a:r>
            <a:r>
              <a:rPr sz="1900" spc="-10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-10" dirty="0">
                <a:latin typeface="Arial"/>
                <a:cs typeface="Arial"/>
              </a:rPr>
              <a:t>-saddle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Arial"/>
                <a:cs typeface="Arial"/>
              </a:rPr>
              <a:t>discipline</a:t>
            </a:r>
            <a:r>
              <a:rPr sz="1900" spc="-10" dirty="0">
                <a:latin typeface="Arial"/>
                <a:cs typeface="Arial"/>
              </a:rPr>
              <a:t>s</a:t>
            </a:r>
            <a:r>
              <a:rPr sz="1900" spc="9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such</a:t>
            </a:r>
            <a:r>
              <a:rPr sz="1900" spc="6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Arial"/>
                <a:cs typeface="Arial"/>
              </a:rPr>
              <a:t>as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Arial"/>
                <a:cs typeface="Arial"/>
              </a:rPr>
              <a:t>end</a:t>
            </a:r>
            <a:r>
              <a:rPr sz="1900" spc="-10" dirty="0">
                <a:latin typeface="Arial"/>
                <a:cs typeface="Arial"/>
              </a:rPr>
              <a:t>ura</a:t>
            </a:r>
            <a:r>
              <a:rPr sz="1900" spc="-15" dirty="0">
                <a:latin typeface="Arial"/>
                <a:cs typeface="Arial"/>
              </a:rPr>
              <a:t>nce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ridin</a:t>
            </a:r>
            <a:r>
              <a:rPr sz="1900" spc="-15" dirty="0">
                <a:latin typeface="Arial"/>
                <a:cs typeface="Arial"/>
              </a:rPr>
              <a:t>g,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Arial"/>
                <a:cs typeface="Arial"/>
              </a:rPr>
              <a:t>d</a:t>
            </a:r>
            <a:r>
              <a:rPr sz="1900" spc="-10" dirty="0">
                <a:latin typeface="Arial"/>
                <a:cs typeface="Arial"/>
              </a:rPr>
              <a:t>r</a:t>
            </a:r>
            <a:r>
              <a:rPr sz="1900" spc="-20" dirty="0">
                <a:latin typeface="Arial"/>
                <a:cs typeface="Arial"/>
              </a:rPr>
              <a:t>essag</a:t>
            </a:r>
            <a:r>
              <a:rPr sz="1900" spc="-10" dirty="0">
                <a:latin typeface="Arial"/>
                <a:cs typeface="Arial"/>
              </a:rPr>
              <a:t>e,</a:t>
            </a:r>
            <a:r>
              <a:rPr sz="1900" spc="8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Arial"/>
                <a:cs typeface="Arial"/>
              </a:rPr>
              <a:t>equ</a:t>
            </a:r>
            <a:r>
              <a:rPr sz="1900" spc="-10" dirty="0">
                <a:latin typeface="Arial"/>
                <a:cs typeface="Arial"/>
              </a:rPr>
              <a:t>estrian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vaulting</a:t>
            </a:r>
            <a:r>
              <a:rPr sz="1900" spc="8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Arial"/>
                <a:cs typeface="Arial"/>
              </a:rPr>
              <a:t>an</a:t>
            </a:r>
            <a:r>
              <a:rPr sz="1900" spc="-15" dirty="0">
                <a:latin typeface="Arial"/>
                <a:cs typeface="Arial"/>
              </a:rPr>
              <a:t>d</a:t>
            </a:r>
            <a:r>
              <a:rPr sz="1900" spc="6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the</a:t>
            </a:r>
            <a:r>
              <a:rPr sz="1900" spc="-5" dirty="0">
                <a:latin typeface="Arial"/>
                <a:cs typeface="Arial"/>
              </a:rPr>
              <a:t>r</a:t>
            </a:r>
            <a:r>
              <a:rPr sz="1900" spc="-20" dirty="0">
                <a:latin typeface="Arial"/>
                <a:cs typeface="Arial"/>
              </a:rPr>
              <a:t>ape</a:t>
            </a:r>
            <a:r>
              <a:rPr sz="1900" spc="-10" dirty="0">
                <a:latin typeface="Arial"/>
                <a:cs typeface="Arial"/>
              </a:rPr>
              <a:t>utic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riding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304769"/>
            <a:ext cx="3728069" cy="3133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3810000"/>
            <a:ext cx="3810000" cy="2524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40"/>
              </a:lnSpc>
            </a:pPr>
            <a:r>
              <a:rPr spc="-30" dirty="0"/>
              <a:t>M</a:t>
            </a:r>
            <a:r>
              <a:rPr sz="2400" spc="-5" dirty="0"/>
              <a:t>IN</a:t>
            </a:r>
            <a:r>
              <a:rPr sz="2400" spc="-10" dirty="0"/>
              <a:t>I</a:t>
            </a:r>
            <a:r>
              <a:rPr sz="2400" spc="-5" dirty="0"/>
              <a:t>A</a:t>
            </a:r>
            <a:r>
              <a:rPr sz="2400" spc="-10" dirty="0"/>
              <a:t>T</a:t>
            </a:r>
            <a:r>
              <a:rPr sz="2400" dirty="0"/>
              <a:t>URE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658383"/>
            <a:ext cx="3096260" cy="4398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15" dirty="0">
                <a:latin typeface="Century Schoolbook"/>
                <a:cs typeface="Century Schoolbook"/>
              </a:rPr>
              <a:t>Small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Century Schoolbook"/>
                <a:cs typeface="Century Schoolbook"/>
              </a:rPr>
              <a:t>H</a:t>
            </a:r>
            <a:r>
              <a:rPr sz="2200" spc="-15" dirty="0">
                <a:latin typeface="Century Schoolbook"/>
                <a:cs typeface="Century Schoolbook"/>
              </a:rPr>
              <a:t>orse</a:t>
            </a:r>
            <a:endParaRPr sz="22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15" dirty="0">
                <a:latin typeface="Century Schoolbook"/>
                <a:cs typeface="Century Schoolbook"/>
              </a:rPr>
              <a:t>Uses:</a:t>
            </a:r>
            <a:endParaRPr sz="22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spcBef>
                <a:spcPts val="240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15" dirty="0">
                <a:latin typeface="Century Schoolbook"/>
                <a:cs typeface="Century Schoolbook"/>
              </a:rPr>
              <a:t>Pe</a:t>
            </a:r>
            <a:r>
              <a:rPr sz="1900" spc="-20" dirty="0">
                <a:latin typeface="Century Schoolbook"/>
                <a:cs typeface="Century Schoolbook"/>
              </a:rPr>
              <a:t>t</a:t>
            </a:r>
            <a:r>
              <a:rPr sz="1900" spc="-10" dirty="0">
                <a:latin typeface="Century Schoolbook"/>
                <a:cs typeface="Century Schoolbook"/>
              </a:rPr>
              <a:t>s</a:t>
            </a:r>
            <a:endParaRPr sz="1900">
              <a:latin typeface="Century Schoolbook"/>
              <a:cs typeface="Century Schoolbook"/>
            </a:endParaRPr>
          </a:p>
          <a:p>
            <a:pPr marL="652780" lvl="1" indent="-274320">
              <a:lnSpc>
                <a:spcPts val="2165"/>
              </a:lnSpc>
              <a:spcBef>
                <a:spcPts val="225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10" dirty="0">
                <a:latin typeface="Century Schoolbook"/>
                <a:cs typeface="Century Schoolbook"/>
              </a:rPr>
              <a:t>Serv</a:t>
            </a:r>
            <a:r>
              <a:rPr sz="1900" spc="-5" dirty="0">
                <a:latin typeface="Century Schoolbook"/>
                <a:cs typeface="Century Schoolbook"/>
              </a:rPr>
              <a:t>i</a:t>
            </a:r>
            <a:r>
              <a:rPr sz="1900" spc="-10" dirty="0">
                <a:latin typeface="Century Schoolbook"/>
                <a:cs typeface="Century Schoolbook"/>
              </a:rPr>
              <a:t>ce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or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Century Schoolbook"/>
                <a:cs typeface="Century Schoolbook"/>
              </a:rPr>
              <a:t>T</a:t>
            </a:r>
            <a:r>
              <a:rPr sz="1900" spc="-10" dirty="0">
                <a:latin typeface="Century Schoolbook"/>
                <a:cs typeface="Century Schoolbook"/>
              </a:rPr>
              <a:t>herap</a:t>
            </a:r>
            <a:r>
              <a:rPr sz="1900" spc="-15" dirty="0">
                <a:latin typeface="Century Schoolbook"/>
                <a:cs typeface="Century Schoolbook"/>
              </a:rPr>
              <a:t>y</a:t>
            </a:r>
            <a:endParaRPr sz="1900">
              <a:latin typeface="Century Schoolbook"/>
              <a:cs typeface="Century Schoolbook"/>
            </a:endParaRPr>
          </a:p>
          <a:p>
            <a:pPr marL="652780">
              <a:lnSpc>
                <a:spcPts val="2165"/>
              </a:lnSpc>
            </a:pPr>
            <a:r>
              <a:rPr sz="1900" spc="-20" dirty="0">
                <a:latin typeface="Century Schoolbook"/>
                <a:cs typeface="Century Schoolbook"/>
              </a:rPr>
              <a:t>Animals</a:t>
            </a:r>
            <a:endParaRPr sz="19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spcBef>
                <a:spcPts val="225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15" dirty="0">
                <a:latin typeface="Century Schoolbook"/>
                <a:cs typeface="Century Schoolbook"/>
              </a:rPr>
              <a:t>Div</a:t>
            </a:r>
            <a:r>
              <a:rPr sz="1900" spc="-5" dirty="0">
                <a:latin typeface="Century Schoolbook"/>
                <a:cs typeface="Century Schoolbook"/>
              </a:rPr>
              <a:t>i</a:t>
            </a:r>
            <a:r>
              <a:rPr sz="1900" spc="-15" dirty="0">
                <a:latin typeface="Century Schoolbook"/>
                <a:cs typeface="Century Schoolbook"/>
              </a:rPr>
              <a:t>ng</a:t>
            </a:r>
            <a:endParaRPr sz="19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spcBef>
                <a:spcPts val="225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15" dirty="0">
                <a:latin typeface="Century Schoolbook"/>
                <a:cs typeface="Century Schoolbook"/>
              </a:rPr>
              <a:t>Agi</a:t>
            </a:r>
            <a:r>
              <a:rPr sz="1900" spc="-10" dirty="0">
                <a:latin typeface="Century Schoolbook"/>
                <a:cs typeface="Century Schoolbook"/>
              </a:rPr>
              <a:t>lity</a:t>
            </a:r>
            <a:endParaRPr sz="19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spcBef>
                <a:spcPts val="225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15" dirty="0">
                <a:latin typeface="Century Schoolbook"/>
                <a:cs typeface="Century Schoolbook"/>
              </a:rPr>
              <a:t>Horse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entury Schoolbook"/>
                <a:cs typeface="Century Schoolbook"/>
              </a:rPr>
              <a:t>S</a:t>
            </a:r>
            <a:r>
              <a:rPr sz="1900" spc="-15" dirty="0">
                <a:latin typeface="Century Schoolbook"/>
                <a:cs typeface="Century Schoolbook"/>
              </a:rPr>
              <a:t>hows</a:t>
            </a:r>
            <a:endParaRPr sz="1900">
              <a:latin typeface="Century Schoolbook"/>
              <a:cs typeface="Century Schoolbook"/>
            </a:endParaRPr>
          </a:p>
          <a:p>
            <a:pPr marL="287020" marR="5080" indent="-274320">
              <a:lnSpc>
                <a:spcPct val="90000"/>
              </a:lnSpc>
              <a:spcBef>
                <a:spcPts val="590"/>
              </a:spcBef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20" dirty="0">
                <a:latin typeface="Century Schoolbook"/>
                <a:cs typeface="Century Schoolbook"/>
              </a:rPr>
              <a:t>An</a:t>
            </a:r>
            <a:r>
              <a:rPr sz="2200" spc="-15" dirty="0">
                <a:latin typeface="Century Schoolbook"/>
                <a:cs typeface="Century Schoolbook"/>
              </a:rPr>
              <a:t>y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horse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under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14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han</a:t>
            </a:r>
            <a:r>
              <a:rPr sz="2200" spc="-20" dirty="0">
                <a:latin typeface="Century Schoolbook"/>
                <a:cs typeface="Century Schoolbook"/>
              </a:rPr>
              <a:t>d</a:t>
            </a:r>
            <a:r>
              <a:rPr sz="2200" spc="-15" dirty="0">
                <a:latin typeface="Century Schoolbook"/>
                <a:cs typeface="Century Schoolbook"/>
              </a:rPr>
              <a:t>s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 Schoolbook"/>
                <a:cs typeface="Century Schoolbook"/>
              </a:rPr>
              <a:t>is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techn</a:t>
            </a:r>
            <a:r>
              <a:rPr sz="2200" spc="-5" dirty="0">
                <a:latin typeface="Century Schoolbook"/>
                <a:cs typeface="Century Schoolbook"/>
              </a:rPr>
              <a:t>i</a:t>
            </a:r>
            <a:r>
              <a:rPr sz="2200" spc="-10" dirty="0">
                <a:latin typeface="Century Schoolbook"/>
                <a:cs typeface="Century Schoolbook"/>
              </a:rPr>
              <a:t>cal</a:t>
            </a:r>
            <a:r>
              <a:rPr sz="2200" spc="-5" dirty="0">
                <a:latin typeface="Century Schoolbook"/>
                <a:cs typeface="Century Schoolbook"/>
              </a:rPr>
              <a:t>l</a:t>
            </a:r>
            <a:r>
              <a:rPr sz="2200" spc="-15" dirty="0">
                <a:latin typeface="Century Schoolbook"/>
                <a:cs typeface="Century Schoolbook"/>
              </a:rPr>
              <a:t>y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po</a:t>
            </a:r>
            <a:r>
              <a:rPr sz="2200" spc="-10" dirty="0">
                <a:latin typeface="Century Schoolbook"/>
                <a:cs typeface="Century Schoolbook"/>
              </a:rPr>
              <a:t>n</a:t>
            </a:r>
            <a:r>
              <a:rPr sz="2200" spc="-20" dirty="0">
                <a:latin typeface="Century Schoolbook"/>
                <a:cs typeface="Century Schoolbook"/>
              </a:rPr>
              <a:t>y</a:t>
            </a:r>
            <a:r>
              <a:rPr sz="2200" spc="-10" dirty="0">
                <a:latin typeface="Century Schoolbook"/>
                <a:cs typeface="Century Schoolbook"/>
              </a:rPr>
              <a:t>,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bu</a:t>
            </a:r>
            <a:r>
              <a:rPr sz="2200" spc="-10" dirty="0">
                <a:latin typeface="Century Schoolbook"/>
                <a:cs typeface="Century Schoolbook"/>
              </a:rPr>
              <a:t>t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entury Schoolbook"/>
                <a:cs typeface="Century Schoolbook"/>
              </a:rPr>
              <a:t>m</a:t>
            </a:r>
            <a:r>
              <a:rPr sz="2200" spc="-5" dirty="0">
                <a:latin typeface="Century Schoolbook"/>
                <a:cs typeface="Century Schoolbook"/>
              </a:rPr>
              <a:t>i</a:t>
            </a:r>
            <a:r>
              <a:rPr sz="2200" spc="-15" dirty="0">
                <a:latin typeface="Century Schoolbook"/>
                <a:cs typeface="Century Schoolbook"/>
              </a:rPr>
              <a:t>ni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hors</a:t>
            </a:r>
            <a:r>
              <a:rPr sz="2200" spc="-10" dirty="0">
                <a:latin typeface="Century Schoolbook"/>
                <a:cs typeface="Century Schoolbook"/>
              </a:rPr>
              <a:t>e</a:t>
            </a:r>
            <a:r>
              <a:rPr sz="2200" spc="-15" dirty="0">
                <a:latin typeface="Century Schoolbook"/>
                <a:cs typeface="Century Schoolbook"/>
              </a:rPr>
              <a:t>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 Schoolbook"/>
                <a:cs typeface="Century Schoolbook"/>
              </a:rPr>
              <a:t>lo</a:t>
            </a:r>
            <a:r>
              <a:rPr sz="2200" spc="-15" dirty="0">
                <a:latin typeface="Century Schoolbook"/>
                <a:cs typeface="Century Schoolbook"/>
              </a:rPr>
              <a:t>ok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entury Schoolbook"/>
                <a:cs typeface="Century Schoolbook"/>
              </a:rPr>
              <a:t>m</a:t>
            </a:r>
            <a:r>
              <a:rPr sz="2200" spc="-10" dirty="0">
                <a:latin typeface="Century Schoolbook"/>
                <a:cs typeface="Century Schoolbook"/>
              </a:rPr>
              <a:t>o</a:t>
            </a:r>
            <a:r>
              <a:rPr sz="2200" spc="-15" dirty="0">
                <a:latin typeface="Century Schoolbook"/>
                <a:cs typeface="Century Schoolbook"/>
              </a:rPr>
              <a:t>re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h</a:t>
            </a:r>
            <a:r>
              <a:rPr sz="2200" spc="-10" dirty="0">
                <a:latin typeface="Century Schoolbook"/>
                <a:cs typeface="Century Schoolbook"/>
              </a:rPr>
              <a:t>o</a:t>
            </a:r>
            <a:r>
              <a:rPr sz="2200" spc="-15" dirty="0">
                <a:latin typeface="Century Schoolbook"/>
                <a:cs typeface="Century Schoolbook"/>
              </a:rPr>
              <a:t>rse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 Schoolbook"/>
                <a:cs typeface="Century Schoolbook"/>
              </a:rPr>
              <a:t>l</a:t>
            </a:r>
            <a:r>
              <a:rPr sz="2200" spc="-5" dirty="0">
                <a:latin typeface="Century Schoolbook"/>
                <a:cs typeface="Century Schoolbook"/>
              </a:rPr>
              <a:t>i</a:t>
            </a:r>
            <a:r>
              <a:rPr sz="2200" spc="-15" dirty="0">
                <a:latin typeface="Century Schoolbook"/>
                <a:cs typeface="Century Schoolbook"/>
              </a:rPr>
              <a:t>ke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tha</a:t>
            </a:r>
            <a:r>
              <a:rPr sz="2200" spc="-15" dirty="0">
                <a:latin typeface="Century Schoolbook"/>
                <a:cs typeface="Century Schoolbook"/>
              </a:rPr>
              <a:t>n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th</a:t>
            </a:r>
            <a:r>
              <a:rPr sz="2200" spc="-15" dirty="0">
                <a:latin typeface="Century Schoolbook"/>
                <a:cs typeface="Century Schoolbook"/>
              </a:rPr>
              <a:t>e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stout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 Schoolbook"/>
                <a:cs typeface="Century Schoolbook"/>
              </a:rPr>
              <a:t>stoc</a:t>
            </a:r>
            <a:r>
              <a:rPr sz="2200" spc="-25" dirty="0">
                <a:latin typeface="Century Schoolbook"/>
                <a:cs typeface="Century Schoolbook"/>
              </a:rPr>
              <a:t>k</a:t>
            </a:r>
            <a:r>
              <a:rPr sz="2200" spc="-15" dirty="0">
                <a:latin typeface="Century Schoolbook"/>
                <a:cs typeface="Century Schoolbook"/>
              </a:rPr>
              <a:t>y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po</a:t>
            </a:r>
            <a:r>
              <a:rPr sz="2200" spc="-10" dirty="0">
                <a:latin typeface="Century Schoolbook"/>
                <a:cs typeface="Century Schoolbook"/>
              </a:rPr>
              <a:t>n</a:t>
            </a:r>
            <a:r>
              <a:rPr sz="2200" spc="-15" dirty="0">
                <a:latin typeface="Century Schoolbook"/>
                <a:cs typeface="Century Schoolbook"/>
              </a:rPr>
              <a:t>y.</a:t>
            </a:r>
            <a:endParaRPr sz="22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87124" y="381000"/>
            <a:ext cx="4239524" cy="3380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7800" y="3886200"/>
            <a:ext cx="2186940" cy="2733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40"/>
              </a:lnSpc>
            </a:pPr>
            <a:r>
              <a:rPr spc="-30" dirty="0"/>
              <a:t>M</a:t>
            </a:r>
            <a:r>
              <a:rPr sz="2400" spc="-20" dirty="0"/>
              <a:t>ORGAN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659997"/>
            <a:ext cx="3378200" cy="413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315595" indent="-274320">
              <a:lnSpc>
                <a:spcPts val="2590"/>
              </a:lnSpc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Century Schoolbook"/>
                <a:cs typeface="Century Schoolbook"/>
              </a:rPr>
              <a:t>One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t</a:t>
            </a:r>
            <a:r>
              <a:rPr sz="2400" spc="-10" dirty="0">
                <a:latin typeface="Century Schoolbook"/>
                <a:cs typeface="Century Schoolbook"/>
              </a:rPr>
              <a:t>h</a:t>
            </a:r>
            <a:r>
              <a:rPr sz="2400" dirty="0">
                <a:latin typeface="Century Schoolbook"/>
                <a:cs typeface="Century Schoolbook"/>
              </a:rPr>
              <a:t>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earliest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breed</a:t>
            </a:r>
            <a:r>
              <a:rPr sz="2400" dirty="0">
                <a:latin typeface="Century Schoolbook"/>
                <a:cs typeface="Century Schoolbook"/>
              </a:rPr>
              <a:t>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develope</a:t>
            </a:r>
            <a:r>
              <a:rPr sz="2400" dirty="0">
                <a:latin typeface="Century Schoolbook"/>
                <a:cs typeface="Century Schoolbook"/>
              </a:rPr>
              <a:t>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th</a:t>
            </a:r>
            <a:r>
              <a:rPr sz="2400" dirty="0">
                <a:latin typeface="Century Schoolbook"/>
                <a:cs typeface="Century Schoolbook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United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States</a:t>
            </a:r>
            <a:endParaRPr sz="2400">
              <a:latin typeface="Century Schoolbook"/>
              <a:cs typeface="Century Schoolbook"/>
            </a:endParaRPr>
          </a:p>
          <a:p>
            <a:pPr marL="287020" marR="286385" indent="-274320">
              <a:lnSpc>
                <a:spcPct val="90000"/>
              </a:lnSpc>
              <a:spcBef>
                <a:spcPts val="560"/>
              </a:spcBef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Century Schoolbook"/>
                <a:cs typeface="Century Schoolbook"/>
              </a:rPr>
              <a:t>Compact</a:t>
            </a:r>
            <a:r>
              <a:rPr sz="2400" dirty="0">
                <a:latin typeface="Century Schoolbook"/>
                <a:cs typeface="Century Schoolbook"/>
              </a:rPr>
              <a:t>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m</a:t>
            </a:r>
            <a:r>
              <a:rPr sz="2400" spc="-10" dirty="0">
                <a:latin typeface="Century Schoolbook"/>
                <a:cs typeface="Century Schoolbook"/>
              </a:rPr>
              <a:t>u</a:t>
            </a:r>
            <a:r>
              <a:rPr sz="2400" spc="-15" dirty="0">
                <a:latin typeface="Century Schoolbook"/>
                <a:cs typeface="Century Schoolbook"/>
              </a:rPr>
              <a:t>s</a:t>
            </a:r>
            <a:r>
              <a:rPr sz="2400" spc="-10" dirty="0">
                <a:latin typeface="Century Schoolbook"/>
                <a:cs typeface="Century Schoolbook"/>
              </a:rPr>
              <a:t>c</a:t>
            </a:r>
            <a:r>
              <a:rPr sz="2400" spc="-15" dirty="0">
                <a:latin typeface="Century Schoolbook"/>
                <a:cs typeface="Century Schoolbook"/>
              </a:rPr>
              <a:t>ular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b</a:t>
            </a:r>
            <a:r>
              <a:rPr sz="2400" spc="-10" dirty="0">
                <a:latin typeface="Century Schoolbook"/>
                <a:cs typeface="Century Schoolbook"/>
              </a:rPr>
              <a:t>u</a:t>
            </a:r>
            <a:r>
              <a:rPr sz="2400" dirty="0">
                <a:latin typeface="Century Schoolbook"/>
                <a:cs typeface="Century Schoolbook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re</a:t>
            </a:r>
            <a:r>
              <a:rPr sz="2400" spc="5" dirty="0">
                <a:latin typeface="Century Schoolbook"/>
                <a:cs typeface="Century Schoolbook"/>
              </a:rPr>
              <a:t>f</a:t>
            </a:r>
            <a:r>
              <a:rPr sz="2400" dirty="0">
                <a:latin typeface="Century Schoolbook"/>
                <a:cs typeface="Century Schoolbook"/>
              </a:rPr>
              <a:t>ined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b</a:t>
            </a:r>
            <a:r>
              <a:rPr sz="2400" spc="-10" dirty="0">
                <a:latin typeface="Century Schoolbook"/>
                <a:cs typeface="Century Schoolbook"/>
              </a:rPr>
              <a:t>u</a:t>
            </a:r>
            <a:r>
              <a:rPr sz="2400" dirty="0">
                <a:latin typeface="Century Schoolbook"/>
                <a:cs typeface="Century Schoolbook"/>
              </a:rPr>
              <a:t>ild,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clea</a:t>
            </a:r>
            <a:r>
              <a:rPr sz="2400" spc="-20" dirty="0">
                <a:latin typeface="Century Schoolbook"/>
                <a:cs typeface="Century Schoolbook"/>
              </a:rPr>
              <a:t>n</a:t>
            </a:r>
            <a:r>
              <a:rPr sz="2400" dirty="0">
                <a:latin typeface="Century Schoolbook"/>
                <a:cs typeface="Century Schoolbook"/>
              </a:rPr>
              <a:t>-</a:t>
            </a:r>
            <a:r>
              <a:rPr sz="2400" spc="-15" dirty="0">
                <a:latin typeface="Century Schoolbook"/>
                <a:cs typeface="Century Schoolbook"/>
              </a:rPr>
              <a:t>cut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entury Schoolbook"/>
                <a:cs typeface="Century Schoolbook"/>
              </a:rPr>
              <a:t>head,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well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entury Schoolbook"/>
                <a:cs typeface="Century Schoolbook"/>
              </a:rPr>
              <a:t>arche</a:t>
            </a:r>
            <a:r>
              <a:rPr sz="2400" spc="-15" dirty="0">
                <a:latin typeface="Century Schoolbook"/>
                <a:cs typeface="Century Schoolbook"/>
              </a:rPr>
              <a:t>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neck.</a:t>
            </a:r>
            <a:endParaRPr sz="2400">
              <a:latin typeface="Century Schoolbook"/>
              <a:cs typeface="Century Schoolbook"/>
            </a:endParaRPr>
          </a:p>
          <a:p>
            <a:pPr marL="287020" marR="5080" indent="-274320">
              <a:lnSpc>
                <a:spcPts val="2590"/>
              </a:lnSpc>
              <a:spcBef>
                <a:spcPts val="640"/>
              </a:spcBef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15" dirty="0">
                <a:latin typeface="Century Schoolbook"/>
                <a:cs typeface="Century Schoolbook"/>
              </a:rPr>
              <a:t>Generally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B</a:t>
            </a:r>
            <a:r>
              <a:rPr sz="2400" spc="-10" dirty="0">
                <a:latin typeface="Century Schoolbook"/>
                <a:cs typeface="Century Schoolbook"/>
              </a:rPr>
              <a:t>a</a:t>
            </a:r>
            <a:r>
              <a:rPr sz="2400" spc="-20" dirty="0">
                <a:latin typeface="Century Schoolbook"/>
                <a:cs typeface="Century Schoolbook"/>
              </a:rPr>
              <a:t>y</a:t>
            </a:r>
            <a:r>
              <a:rPr sz="2400" spc="-10" dirty="0">
                <a:latin typeface="Century Schoolbook"/>
                <a:cs typeface="Century Schoolbook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entury Schoolbook"/>
                <a:cs typeface="Century Schoolbook"/>
              </a:rPr>
              <a:t>Black,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Schoolbook"/>
                <a:cs typeface="Century Schoolbook"/>
              </a:rPr>
              <a:t>or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entury Schoolbook"/>
                <a:cs typeface="Century Schoolbook"/>
              </a:rPr>
              <a:t>C</a:t>
            </a:r>
            <a:r>
              <a:rPr sz="2400" spc="-15" dirty="0">
                <a:latin typeface="Century Schoolbook"/>
                <a:cs typeface="Century Schoolbook"/>
              </a:rPr>
              <a:t>hestnut.</a:t>
            </a:r>
            <a:endParaRPr sz="24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275"/>
              </a:spcBef>
              <a:buClr>
                <a:srgbClr val="FE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15" dirty="0">
                <a:latin typeface="Century Schoolbook"/>
                <a:cs typeface="Century Schoolbook"/>
              </a:rPr>
              <a:t>Use</a:t>
            </a:r>
            <a:r>
              <a:rPr sz="2400" spc="-10" dirty="0">
                <a:latin typeface="Century Schoolbook"/>
                <a:cs typeface="Century Schoolbook"/>
              </a:rPr>
              <a:t>s:</a:t>
            </a:r>
            <a:endParaRPr sz="2400">
              <a:latin typeface="Century Schoolbook"/>
              <a:cs typeface="Century Schoolbook"/>
            </a:endParaRPr>
          </a:p>
          <a:p>
            <a:pPr marL="652780" lvl="1" indent="-274320">
              <a:lnSpc>
                <a:spcPts val="2395"/>
              </a:lnSpc>
              <a:spcBef>
                <a:spcPts val="250"/>
              </a:spcBef>
              <a:buClr>
                <a:srgbClr val="FE8537"/>
              </a:buClr>
              <a:buSzPct val="78571"/>
              <a:buFont typeface="Wingdings 2"/>
              <a:buChar char=""/>
              <a:tabLst>
                <a:tab pos="653415" algn="l"/>
              </a:tabLst>
            </a:pPr>
            <a:r>
              <a:rPr sz="2100" spc="-5" dirty="0">
                <a:latin typeface="Century Schoolbook"/>
                <a:cs typeface="Century Schoolbook"/>
              </a:rPr>
              <a:t>Versatil</a:t>
            </a:r>
            <a:r>
              <a:rPr sz="2100" dirty="0">
                <a:latin typeface="Century Schoolbook"/>
                <a:cs typeface="Century Schoolbook"/>
              </a:rPr>
              <a:t>e</a:t>
            </a:r>
            <a:r>
              <a:rPr sz="2100" spc="60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entury Schoolbook"/>
                <a:cs typeface="Century Schoolbook"/>
              </a:rPr>
              <a:t>horse</a:t>
            </a:r>
            <a:r>
              <a:rPr sz="2100" spc="65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entury Schoolbook"/>
                <a:cs typeface="Century Schoolbook"/>
              </a:rPr>
              <a:t>with</a:t>
            </a:r>
            <a:endParaRPr sz="2100">
              <a:latin typeface="Century Schoolbook"/>
              <a:cs typeface="Century Schoolbook"/>
            </a:endParaRPr>
          </a:p>
          <a:p>
            <a:pPr marL="652780">
              <a:lnSpc>
                <a:spcPts val="2355"/>
              </a:lnSpc>
            </a:pPr>
            <a:r>
              <a:rPr sz="2100" spc="-5" dirty="0">
                <a:latin typeface="Century Schoolbook"/>
                <a:cs typeface="Century Schoolbook"/>
              </a:rPr>
              <a:t>man</a:t>
            </a:r>
            <a:r>
              <a:rPr sz="2100" dirty="0">
                <a:latin typeface="Century Schoolbook"/>
                <a:cs typeface="Century Schoolbook"/>
              </a:rPr>
              <a:t>y</a:t>
            </a:r>
            <a:r>
              <a:rPr sz="2100" spc="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entury Schoolbook"/>
                <a:cs typeface="Century Schoolbook"/>
              </a:rPr>
              <a:t>uses.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152400"/>
            <a:ext cx="424815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81600" y="3962451"/>
            <a:ext cx="2785872" cy="26600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40"/>
              </a:lnSpc>
            </a:pPr>
            <a:r>
              <a:rPr spc="5" dirty="0"/>
              <a:t>A</a:t>
            </a:r>
            <a:r>
              <a:rPr sz="2400" dirty="0"/>
              <a:t>ME</a:t>
            </a:r>
            <a:r>
              <a:rPr sz="2400" spc="-10" dirty="0"/>
              <a:t>R</a:t>
            </a:r>
            <a:r>
              <a:rPr sz="2400" spc="-5" dirty="0"/>
              <a:t>I</a:t>
            </a:r>
            <a:r>
              <a:rPr sz="2400" spc="-10" dirty="0"/>
              <a:t>C</a:t>
            </a:r>
            <a:r>
              <a:rPr sz="2400" spc="-5" dirty="0"/>
              <a:t>A</a:t>
            </a:r>
            <a:r>
              <a:rPr sz="2400" dirty="0"/>
              <a:t>N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pc="-20" dirty="0"/>
              <a:t>P</a:t>
            </a:r>
            <a:r>
              <a:rPr sz="2400" spc="-5" dirty="0"/>
              <a:t>A</a:t>
            </a:r>
            <a:r>
              <a:rPr sz="2400" spc="-15" dirty="0"/>
              <a:t>I</a:t>
            </a:r>
            <a:r>
              <a:rPr sz="2400" spc="-20" dirty="0"/>
              <a:t>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58383"/>
            <a:ext cx="3170555" cy="415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ts val="2380"/>
              </a:lnSpc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20" dirty="0">
                <a:latin typeface="Century Schoolbook"/>
                <a:cs typeface="Century Schoolbook"/>
              </a:rPr>
              <a:t>O</a:t>
            </a:r>
            <a:r>
              <a:rPr sz="2200" spc="-25" dirty="0">
                <a:latin typeface="Century Schoolbook"/>
                <a:cs typeface="Century Schoolbook"/>
              </a:rPr>
              <a:t>r</a:t>
            </a:r>
            <a:r>
              <a:rPr sz="2200" spc="-15" dirty="0">
                <a:latin typeface="Century Schoolbook"/>
                <a:cs typeface="Century Schoolbook"/>
              </a:rPr>
              <a:t>iginated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in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th</a:t>
            </a:r>
            <a:r>
              <a:rPr sz="2200" spc="-15" dirty="0">
                <a:latin typeface="Century Schoolbook"/>
                <a:cs typeface="Century Schoolbook"/>
              </a:rPr>
              <a:t>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U.</a:t>
            </a:r>
            <a:r>
              <a:rPr sz="2200" spc="-25" dirty="0">
                <a:latin typeface="Century Schoolbook"/>
                <a:cs typeface="Century Schoolbook"/>
              </a:rPr>
              <a:t>S</a:t>
            </a:r>
            <a:r>
              <a:rPr sz="2200" spc="-10" dirty="0">
                <a:latin typeface="Century Schoolbook"/>
                <a:cs typeface="Century Schoolbook"/>
              </a:rPr>
              <a:t>.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from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d</a:t>
            </a:r>
            <a:r>
              <a:rPr sz="2200" spc="-15" dirty="0">
                <a:latin typeface="Century Schoolbook"/>
                <a:cs typeface="Century Schoolbook"/>
              </a:rPr>
              <a:t>esce</a:t>
            </a:r>
            <a:r>
              <a:rPr sz="2200" spc="-10" dirty="0">
                <a:latin typeface="Century Schoolbook"/>
                <a:cs typeface="Century Schoolbook"/>
              </a:rPr>
              <a:t>n</a:t>
            </a:r>
            <a:r>
              <a:rPr sz="2200" spc="-20" dirty="0">
                <a:latin typeface="Century Schoolbook"/>
                <a:cs typeface="Century Schoolbook"/>
              </a:rPr>
              <a:t>dant</a:t>
            </a:r>
            <a:r>
              <a:rPr sz="2200" spc="-15" dirty="0">
                <a:latin typeface="Century Schoolbook"/>
                <a:cs typeface="Century Schoolbook"/>
              </a:rPr>
              <a:t>s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entury Schoolbook"/>
                <a:cs typeface="Century Schoolbook"/>
              </a:rPr>
              <a:t>of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h</a:t>
            </a:r>
            <a:r>
              <a:rPr sz="2200" spc="-10" dirty="0">
                <a:latin typeface="Century Schoolbook"/>
                <a:cs typeface="Century Schoolbook"/>
              </a:rPr>
              <a:t>o</a:t>
            </a:r>
            <a:r>
              <a:rPr sz="2200" spc="-15" dirty="0">
                <a:latin typeface="Century Schoolbook"/>
                <a:cs typeface="Century Schoolbook"/>
              </a:rPr>
              <a:t>rses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bro</a:t>
            </a:r>
            <a:r>
              <a:rPr sz="2200" spc="-10" dirty="0">
                <a:latin typeface="Century Schoolbook"/>
                <a:cs typeface="Century Schoolbook"/>
              </a:rPr>
              <a:t>u</a:t>
            </a:r>
            <a:r>
              <a:rPr sz="2200" spc="-20" dirty="0">
                <a:latin typeface="Century Schoolbook"/>
                <a:cs typeface="Century Schoolbook"/>
              </a:rPr>
              <a:t>gh</a:t>
            </a:r>
            <a:r>
              <a:rPr sz="2200" spc="-10" dirty="0">
                <a:latin typeface="Century Schoolbook"/>
                <a:cs typeface="Century Schoolbook"/>
              </a:rPr>
              <a:t>t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b</a:t>
            </a:r>
            <a:r>
              <a:rPr sz="2200" spc="-15" dirty="0">
                <a:latin typeface="Century Schoolbook"/>
                <a:cs typeface="Century Schoolbook"/>
              </a:rPr>
              <a:t>y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the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Spani</a:t>
            </a:r>
            <a:r>
              <a:rPr sz="2200" spc="-10" dirty="0">
                <a:latin typeface="Century Schoolbook"/>
                <a:cs typeface="Century Schoolbook"/>
              </a:rPr>
              <a:t>s</a:t>
            </a:r>
            <a:r>
              <a:rPr sz="2200" spc="-15" dirty="0">
                <a:latin typeface="Century Schoolbook"/>
                <a:cs typeface="Century Schoolbook"/>
              </a:rPr>
              <a:t>h</a:t>
            </a:r>
            <a:endParaRPr sz="2200">
              <a:latin typeface="Century Schoolbook"/>
              <a:cs typeface="Century Schoolbook"/>
            </a:endParaRPr>
          </a:p>
          <a:p>
            <a:pPr marL="287020" indent="-274320">
              <a:lnSpc>
                <a:spcPts val="2510"/>
              </a:lnSpc>
              <a:spcBef>
                <a:spcPts val="300"/>
              </a:spcBef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15" dirty="0">
                <a:latin typeface="Century Schoolbook"/>
                <a:cs typeface="Century Schoolbook"/>
              </a:rPr>
              <a:t>Popular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with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Indi</a:t>
            </a:r>
            <a:r>
              <a:rPr sz="2200" spc="-10" dirty="0">
                <a:latin typeface="Century Schoolbook"/>
                <a:cs typeface="Century Schoolbook"/>
              </a:rPr>
              <a:t>a</a:t>
            </a:r>
            <a:r>
              <a:rPr sz="2200" spc="-15" dirty="0">
                <a:latin typeface="Century Schoolbook"/>
                <a:cs typeface="Century Schoolbook"/>
              </a:rPr>
              <a:t>ns</a:t>
            </a:r>
            <a:endParaRPr sz="2200">
              <a:latin typeface="Century Schoolbook"/>
              <a:cs typeface="Century Schoolbook"/>
            </a:endParaRPr>
          </a:p>
          <a:p>
            <a:pPr marL="287020">
              <a:lnSpc>
                <a:spcPts val="2510"/>
              </a:lnSpc>
            </a:pPr>
            <a:r>
              <a:rPr sz="2200" spc="-20" dirty="0">
                <a:latin typeface="Century Schoolbook"/>
                <a:cs typeface="Century Schoolbook"/>
              </a:rPr>
              <a:t>an</a:t>
            </a:r>
            <a:r>
              <a:rPr sz="2200" spc="-15" dirty="0">
                <a:latin typeface="Century Schoolbook"/>
                <a:cs typeface="Century Schoolbook"/>
              </a:rPr>
              <a:t>d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cowboys.</a:t>
            </a:r>
            <a:endParaRPr sz="2200">
              <a:latin typeface="Century Schoolbook"/>
              <a:cs typeface="Century Schoolbook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FE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15" dirty="0">
                <a:latin typeface="Century Schoolbook"/>
                <a:cs typeface="Century Schoolbook"/>
              </a:rPr>
              <a:t>Two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entury Schoolbook"/>
                <a:cs typeface="Century Schoolbook"/>
              </a:rPr>
              <a:t>co</a:t>
            </a:r>
            <a:r>
              <a:rPr sz="2200" spc="-5" dirty="0">
                <a:latin typeface="Century Schoolbook"/>
                <a:cs typeface="Century Schoolbook"/>
              </a:rPr>
              <a:t>l</a:t>
            </a:r>
            <a:r>
              <a:rPr sz="2200" spc="-15" dirty="0">
                <a:latin typeface="Century Schoolbook"/>
                <a:cs typeface="Century Schoolbook"/>
              </a:rPr>
              <a:t>or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entury Schoolbook"/>
                <a:cs typeface="Century Schoolbook"/>
              </a:rPr>
              <a:t>patterns</a:t>
            </a:r>
            <a:endParaRPr sz="22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spcBef>
                <a:spcPts val="240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10" dirty="0">
                <a:latin typeface="Century Schoolbook"/>
                <a:cs typeface="Century Schoolbook"/>
              </a:rPr>
              <a:t>Tobiano</a:t>
            </a:r>
            <a:endParaRPr sz="1900">
              <a:latin typeface="Century Schoolbook"/>
              <a:cs typeface="Century Schoolbook"/>
            </a:endParaRPr>
          </a:p>
          <a:p>
            <a:pPr marL="927100" marR="135890" lvl="2" indent="-182880" algn="just">
              <a:lnSpc>
                <a:spcPts val="1839"/>
              </a:lnSpc>
              <a:spcBef>
                <a:spcPts val="430"/>
              </a:spcBef>
              <a:buClr>
                <a:srgbClr val="E0752E"/>
              </a:buClr>
              <a:buSzPct val="58823"/>
              <a:buFont typeface="Wingdings"/>
              <a:buChar char=""/>
              <a:tabLst>
                <a:tab pos="927735" algn="l"/>
              </a:tabLst>
            </a:pPr>
            <a:r>
              <a:rPr sz="1700" dirty="0">
                <a:latin typeface="Century Schoolbook"/>
                <a:cs typeface="Century Schoolbook"/>
              </a:rPr>
              <a:t>Ma</a:t>
            </a:r>
            <a:r>
              <a:rPr sz="1700" spc="-10" dirty="0">
                <a:latin typeface="Century Schoolbook"/>
                <a:cs typeface="Century Schoolbook"/>
              </a:rPr>
              <a:t>r</a:t>
            </a:r>
            <a:r>
              <a:rPr sz="1700" dirty="0">
                <a:latin typeface="Century Schoolbook"/>
                <a:cs typeface="Century Schoolbook"/>
              </a:rPr>
              <a:t>king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entury Schoolbook"/>
                <a:cs typeface="Century Schoolbook"/>
              </a:rPr>
              <a:t>on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entury Schoolbook"/>
                <a:cs typeface="Century Schoolbook"/>
              </a:rPr>
              <a:t>th</a:t>
            </a:r>
            <a:r>
              <a:rPr sz="1700" dirty="0">
                <a:latin typeface="Century Schoolbook"/>
                <a:cs typeface="Century Schoolbook"/>
              </a:rPr>
              <a:t>e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entury Schoolbook"/>
                <a:cs typeface="Century Schoolbook"/>
              </a:rPr>
              <a:t>head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entury Schoolbook"/>
                <a:cs typeface="Century Schoolbook"/>
              </a:rPr>
              <a:t>same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entury Schoolbook"/>
                <a:cs typeface="Century Schoolbook"/>
              </a:rPr>
              <a:t>a</a:t>
            </a:r>
            <a:r>
              <a:rPr sz="1700" dirty="0">
                <a:latin typeface="Century Schoolbook"/>
                <a:cs typeface="Century Schoolbook"/>
              </a:rPr>
              <a:t>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Century Schoolbook"/>
                <a:cs typeface="Century Schoolbook"/>
              </a:rPr>
              <a:t>s</a:t>
            </a:r>
            <a:r>
              <a:rPr sz="1700" dirty="0">
                <a:latin typeface="Century Schoolbook"/>
                <a:cs typeface="Century Schoolbook"/>
              </a:rPr>
              <a:t>ol</a:t>
            </a:r>
            <a:r>
              <a:rPr sz="1700" spc="5" dirty="0">
                <a:latin typeface="Century Schoolbook"/>
                <a:cs typeface="Century Schoolbook"/>
              </a:rPr>
              <a:t>i</a:t>
            </a:r>
            <a:r>
              <a:rPr sz="1700" dirty="0">
                <a:latin typeface="Century Schoolbook"/>
                <a:cs typeface="Century Schoolbook"/>
              </a:rPr>
              <a:t>d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entury Schoolbook"/>
                <a:cs typeface="Century Schoolbook"/>
              </a:rPr>
              <a:t>colored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entury Schoolbook"/>
                <a:cs typeface="Century Schoolbook"/>
              </a:rPr>
              <a:t>horses.</a:t>
            </a:r>
            <a:endParaRPr sz="1700">
              <a:latin typeface="Century Schoolbook"/>
              <a:cs typeface="Century Schoolbook"/>
            </a:endParaRPr>
          </a:p>
          <a:p>
            <a:pPr marL="652780" lvl="1" indent="-274320">
              <a:lnSpc>
                <a:spcPct val="100000"/>
              </a:lnSpc>
              <a:spcBef>
                <a:spcPts val="204"/>
              </a:spcBef>
              <a:buClr>
                <a:srgbClr val="FE8537"/>
              </a:buClr>
              <a:buSzPct val="78947"/>
              <a:buFont typeface="Wingdings 2"/>
              <a:buChar char=""/>
              <a:tabLst>
                <a:tab pos="653415" algn="l"/>
              </a:tabLst>
            </a:pPr>
            <a:r>
              <a:rPr sz="1900" spc="-15" dirty="0">
                <a:latin typeface="Century Schoolbook"/>
                <a:cs typeface="Century Schoolbook"/>
              </a:rPr>
              <a:t>Overo</a:t>
            </a:r>
            <a:endParaRPr sz="1900">
              <a:latin typeface="Century Schoolbook"/>
              <a:cs typeface="Century Schoolbook"/>
            </a:endParaRPr>
          </a:p>
          <a:p>
            <a:pPr marL="927100" marR="297815" lvl="2" indent="-182880">
              <a:lnSpc>
                <a:spcPts val="1839"/>
              </a:lnSpc>
              <a:spcBef>
                <a:spcPts val="425"/>
              </a:spcBef>
              <a:buClr>
                <a:srgbClr val="E0752E"/>
              </a:buClr>
              <a:buSzPct val="58823"/>
              <a:buFont typeface="Wingdings"/>
              <a:buChar char=""/>
              <a:tabLst>
                <a:tab pos="927735" algn="l"/>
              </a:tabLst>
            </a:pPr>
            <a:r>
              <a:rPr sz="1700" dirty="0">
                <a:latin typeface="Century Schoolbook"/>
                <a:cs typeface="Century Schoolbook"/>
              </a:rPr>
              <a:t>V</a:t>
            </a:r>
            <a:r>
              <a:rPr sz="1700" spc="-5" dirty="0">
                <a:latin typeface="Century Schoolbook"/>
                <a:cs typeface="Century Schoolbook"/>
              </a:rPr>
              <a:t>ariab</a:t>
            </a:r>
            <a:r>
              <a:rPr sz="1700" spc="5" dirty="0">
                <a:latin typeface="Century Schoolbook"/>
                <a:cs typeface="Century Schoolbook"/>
              </a:rPr>
              <a:t>l</a:t>
            </a:r>
            <a:r>
              <a:rPr sz="1700" dirty="0">
                <a:latin typeface="Century Schoolbook"/>
                <a:cs typeface="Century Schoolbook"/>
              </a:rPr>
              <a:t>e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entury Schoolbook"/>
                <a:cs typeface="Century Schoolbook"/>
              </a:rPr>
              <a:t>color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entury Schoolbook"/>
                <a:cs typeface="Century Schoolbook"/>
              </a:rPr>
              <a:t>head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entury Schoolbook"/>
                <a:cs typeface="Century Schoolbook"/>
              </a:rPr>
              <a:t>mark</a:t>
            </a:r>
            <a:r>
              <a:rPr sz="1700" dirty="0">
                <a:latin typeface="Century Schoolbook"/>
                <a:cs typeface="Century Schoolbook"/>
              </a:rPr>
              <a:t>i</a:t>
            </a:r>
            <a:r>
              <a:rPr sz="1700" spc="5" dirty="0">
                <a:latin typeface="Century Schoolbook"/>
                <a:cs typeface="Century Schoolbook"/>
              </a:rPr>
              <a:t>n</a:t>
            </a:r>
            <a:r>
              <a:rPr sz="1700" spc="-5" dirty="0">
                <a:latin typeface="Century Schoolbook"/>
                <a:cs typeface="Century Schoolbook"/>
              </a:rPr>
              <a:t>gs</a:t>
            </a:r>
            <a:endParaRPr sz="17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7579" y="228600"/>
            <a:ext cx="3238500" cy="2785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00" y="3352784"/>
            <a:ext cx="3429000" cy="3195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719</Words>
  <Application>Microsoft Macintosh PowerPoint</Application>
  <PresentationFormat>On-screen Show (4:3)</PresentationFormat>
  <Paragraphs>160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Century Schoolbook</vt:lpstr>
      <vt:lpstr>Times New Roman</vt:lpstr>
      <vt:lpstr>Wingdings</vt:lpstr>
      <vt:lpstr>Wingdings 2</vt:lpstr>
      <vt:lpstr>Arial</vt:lpstr>
      <vt:lpstr>Office Theme</vt:lpstr>
      <vt:lpstr>PowerPoint Presentation</vt:lpstr>
      <vt:lpstr>APPALOOSA</vt:lpstr>
      <vt:lpstr>ARABIAN</vt:lpstr>
      <vt:lpstr>BELGIAN</vt:lpstr>
      <vt:lpstr>CLYDESDALE</vt:lpstr>
      <vt:lpstr>HALFLINGER</vt:lpstr>
      <vt:lpstr>MINIATURE</vt:lpstr>
      <vt:lpstr>MORGAN</vt:lpstr>
      <vt:lpstr>AMERICAN PAINT</vt:lpstr>
      <vt:lpstr>PASO FINO</vt:lpstr>
      <vt:lpstr>PERCHERON</vt:lpstr>
      <vt:lpstr>QUARTER HORSE</vt:lpstr>
      <vt:lpstr>SADDLEBRED</vt:lpstr>
      <vt:lpstr>STANDARDBRED (WITH CART)</vt:lpstr>
      <vt:lpstr>TENNESSEE WALKING HORSE</vt:lpstr>
      <vt:lpstr>THOROUGHBRED</vt:lpstr>
      <vt:lpstr>DONKEY</vt:lpstr>
      <vt:lpstr>MULE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Megan Sebesta</cp:lastModifiedBy>
  <cp:revision>3</cp:revision>
  <dcterms:created xsi:type="dcterms:W3CDTF">2017-01-10T23:38:27Z</dcterms:created>
  <dcterms:modified xsi:type="dcterms:W3CDTF">2017-01-19T21:24:58Z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2017-01-10T00:00:00Z</vt:filetime>
  </property>
  <property fmtid="{D5CDD505-2E9C-101B-9397-08002B2CF9AE}" pid="3" name="LastSaved">
    <vt:filetime>2017-01-10T00:00:00Z</vt:filetime>
  </property>
</Properties>
</file>