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08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7999"/>
                </a:moveTo>
                <a:lnTo>
                  <a:pt x="9143999" y="6857999"/>
                </a:lnTo>
                <a:lnTo>
                  <a:pt x="91439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654296"/>
            <a:ext cx="9144000" cy="2203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5208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2319"/>
                </a:moveTo>
                <a:lnTo>
                  <a:pt x="0" y="2105918"/>
                </a:lnTo>
                <a:lnTo>
                  <a:pt x="9143999" y="2105918"/>
                </a:lnTo>
                <a:lnTo>
                  <a:pt x="9143999" y="1750710"/>
                </a:lnTo>
                <a:lnTo>
                  <a:pt x="2368604" y="1750710"/>
                </a:lnTo>
                <a:lnTo>
                  <a:pt x="1935484" y="1748886"/>
                </a:lnTo>
                <a:lnTo>
                  <a:pt x="1015130" y="1727489"/>
                </a:lnTo>
                <a:lnTo>
                  <a:pt x="0" y="1692319"/>
                </a:lnTo>
                <a:close/>
              </a:path>
              <a:path w="9144000" h="2106295">
                <a:moveTo>
                  <a:pt x="9143999" y="0"/>
                </a:moveTo>
                <a:lnTo>
                  <a:pt x="8557288" y="272359"/>
                </a:lnTo>
                <a:lnTo>
                  <a:pt x="8004569" y="516055"/>
                </a:lnTo>
                <a:lnTo>
                  <a:pt x="7482450" y="732570"/>
                </a:lnTo>
                <a:lnTo>
                  <a:pt x="6987537" y="923389"/>
                </a:lnTo>
                <a:lnTo>
                  <a:pt x="6516437" y="1089995"/>
                </a:lnTo>
                <a:lnTo>
                  <a:pt x="6065756" y="1233871"/>
                </a:lnTo>
                <a:lnTo>
                  <a:pt x="5632101" y="1356501"/>
                </a:lnTo>
                <a:lnTo>
                  <a:pt x="5212079" y="1459368"/>
                </a:lnTo>
                <a:lnTo>
                  <a:pt x="4802297" y="1543957"/>
                </a:lnTo>
                <a:lnTo>
                  <a:pt x="4399361" y="1611750"/>
                </a:lnTo>
                <a:lnTo>
                  <a:pt x="3999877" y="1664232"/>
                </a:lnTo>
                <a:lnTo>
                  <a:pt x="3600453" y="1702885"/>
                </a:lnTo>
                <a:lnTo>
                  <a:pt x="3197695" y="1729193"/>
                </a:lnTo>
                <a:lnTo>
                  <a:pt x="2788210" y="1744641"/>
                </a:lnTo>
                <a:lnTo>
                  <a:pt x="2368604" y="1750710"/>
                </a:lnTo>
                <a:lnTo>
                  <a:pt x="9143999" y="1750710"/>
                </a:lnTo>
                <a:lnTo>
                  <a:pt x="9143999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278099" y="413074"/>
                </a:lnTo>
                <a:lnTo>
                  <a:pt x="516831" y="827250"/>
                </a:lnTo>
                <a:lnTo>
                  <a:pt x="718048" y="1241109"/>
                </a:lnTo>
                <a:lnTo>
                  <a:pt x="883605" y="1653234"/>
                </a:lnTo>
                <a:lnTo>
                  <a:pt x="1015355" y="2062209"/>
                </a:lnTo>
                <a:lnTo>
                  <a:pt x="1115150" y="2466615"/>
                </a:lnTo>
                <a:lnTo>
                  <a:pt x="1184845" y="2865034"/>
                </a:lnTo>
                <a:lnTo>
                  <a:pt x="1226292" y="3256051"/>
                </a:lnTo>
                <a:lnTo>
                  <a:pt x="1241345" y="3638246"/>
                </a:lnTo>
                <a:lnTo>
                  <a:pt x="1231856" y="4010203"/>
                </a:lnTo>
                <a:lnTo>
                  <a:pt x="1199680" y="4370504"/>
                </a:lnTo>
                <a:lnTo>
                  <a:pt x="1146670" y="4717733"/>
                </a:lnTo>
                <a:lnTo>
                  <a:pt x="1074679" y="5050470"/>
                </a:lnTo>
                <a:lnTo>
                  <a:pt x="985560" y="5367300"/>
                </a:lnTo>
                <a:lnTo>
                  <a:pt x="881167" y="5666804"/>
                </a:lnTo>
                <a:lnTo>
                  <a:pt x="763352" y="5947565"/>
                </a:lnTo>
                <a:lnTo>
                  <a:pt x="633970" y="6208166"/>
                </a:lnTo>
                <a:lnTo>
                  <a:pt x="494873" y="6447189"/>
                </a:lnTo>
                <a:lnTo>
                  <a:pt x="347915" y="6663217"/>
                </a:lnTo>
                <a:lnTo>
                  <a:pt x="194950" y="6854832"/>
                </a:lnTo>
                <a:lnTo>
                  <a:pt x="1828799" y="6857999"/>
                </a:lnTo>
                <a:lnTo>
                  <a:pt x="1828799" y="1423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220" y="578081"/>
            <a:ext cx="8163559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0116" y="1533525"/>
            <a:ext cx="8303767" cy="3824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7999"/>
                </a:moveTo>
                <a:lnTo>
                  <a:pt x="9143999" y="6857999"/>
                </a:lnTo>
                <a:lnTo>
                  <a:pt x="91439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54296"/>
            <a:ext cx="9144000" cy="220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75208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2319"/>
                </a:moveTo>
                <a:lnTo>
                  <a:pt x="0" y="2105918"/>
                </a:lnTo>
                <a:lnTo>
                  <a:pt x="9143999" y="2105918"/>
                </a:lnTo>
                <a:lnTo>
                  <a:pt x="9143999" y="1750710"/>
                </a:lnTo>
                <a:lnTo>
                  <a:pt x="2368604" y="1750710"/>
                </a:lnTo>
                <a:lnTo>
                  <a:pt x="1935484" y="1748886"/>
                </a:lnTo>
                <a:lnTo>
                  <a:pt x="1015130" y="1727489"/>
                </a:lnTo>
                <a:lnTo>
                  <a:pt x="0" y="1692319"/>
                </a:lnTo>
                <a:close/>
              </a:path>
              <a:path w="9144000" h="2106295">
                <a:moveTo>
                  <a:pt x="9143999" y="0"/>
                </a:moveTo>
                <a:lnTo>
                  <a:pt x="8557288" y="272359"/>
                </a:lnTo>
                <a:lnTo>
                  <a:pt x="8004569" y="516055"/>
                </a:lnTo>
                <a:lnTo>
                  <a:pt x="7482450" y="732570"/>
                </a:lnTo>
                <a:lnTo>
                  <a:pt x="6987537" y="923389"/>
                </a:lnTo>
                <a:lnTo>
                  <a:pt x="6516437" y="1089995"/>
                </a:lnTo>
                <a:lnTo>
                  <a:pt x="6065756" y="1233871"/>
                </a:lnTo>
                <a:lnTo>
                  <a:pt x="5632101" y="1356501"/>
                </a:lnTo>
                <a:lnTo>
                  <a:pt x="5212079" y="1459368"/>
                </a:lnTo>
                <a:lnTo>
                  <a:pt x="4802297" y="1543957"/>
                </a:lnTo>
                <a:lnTo>
                  <a:pt x="4399361" y="1611750"/>
                </a:lnTo>
                <a:lnTo>
                  <a:pt x="3999877" y="1664232"/>
                </a:lnTo>
                <a:lnTo>
                  <a:pt x="3600453" y="1702885"/>
                </a:lnTo>
                <a:lnTo>
                  <a:pt x="3197695" y="1729193"/>
                </a:lnTo>
                <a:lnTo>
                  <a:pt x="2788210" y="1744641"/>
                </a:lnTo>
                <a:lnTo>
                  <a:pt x="2368604" y="1750710"/>
                </a:lnTo>
                <a:lnTo>
                  <a:pt x="9143999" y="1750710"/>
                </a:lnTo>
                <a:lnTo>
                  <a:pt x="9143999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1511" y="0"/>
            <a:ext cx="3142488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5540" y="0"/>
            <a:ext cx="3038475" cy="6858000"/>
          </a:xfrm>
          <a:custGeom>
            <a:avLst/>
            <a:gdLst/>
            <a:ahLst/>
            <a:cxnLst/>
            <a:rect l="l" t="t" r="r" b="b"/>
            <a:pathLst>
              <a:path w="3038475" h="6858000">
                <a:moveTo>
                  <a:pt x="0" y="0"/>
                </a:moveTo>
                <a:lnTo>
                  <a:pt x="360180" y="382197"/>
                </a:lnTo>
                <a:lnTo>
                  <a:pt x="675836" y="771826"/>
                </a:lnTo>
                <a:lnTo>
                  <a:pt x="948353" y="1166954"/>
                </a:lnTo>
                <a:lnTo>
                  <a:pt x="1179117" y="1565651"/>
                </a:lnTo>
                <a:lnTo>
                  <a:pt x="1369514" y="1965987"/>
                </a:lnTo>
                <a:lnTo>
                  <a:pt x="1520930" y="2366031"/>
                </a:lnTo>
                <a:lnTo>
                  <a:pt x="1634751" y="2763852"/>
                </a:lnTo>
                <a:lnTo>
                  <a:pt x="1712363" y="3157519"/>
                </a:lnTo>
                <a:lnTo>
                  <a:pt x="1755151" y="3545103"/>
                </a:lnTo>
                <a:lnTo>
                  <a:pt x="1764502" y="3924672"/>
                </a:lnTo>
                <a:lnTo>
                  <a:pt x="1741801" y="4294297"/>
                </a:lnTo>
                <a:lnTo>
                  <a:pt x="1688435" y="4652045"/>
                </a:lnTo>
                <a:lnTo>
                  <a:pt x="1605789" y="4995987"/>
                </a:lnTo>
                <a:lnTo>
                  <a:pt x="1495249" y="5324192"/>
                </a:lnTo>
                <a:lnTo>
                  <a:pt x="1358201" y="5634730"/>
                </a:lnTo>
                <a:lnTo>
                  <a:pt x="1196031" y="5925669"/>
                </a:lnTo>
                <a:lnTo>
                  <a:pt x="1010125" y="6195080"/>
                </a:lnTo>
                <a:lnTo>
                  <a:pt x="801869" y="6441031"/>
                </a:lnTo>
                <a:lnTo>
                  <a:pt x="572648" y="6661592"/>
                </a:lnTo>
                <a:lnTo>
                  <a:pt x="323849" y="6854832"/>
                </a:lnTo>
                <a:lnTo>
                  <a:pt x="3038459" y="6857999"/>
                </a:lnTo>
                <a:lnTo>
                  <a:pt x="3038459" y="1423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4963" y="3197351"/>
            <a:ext cx="2395728" cy="13030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3451" y="3197351"/>
            <a:ext cx="4779263" cy="13030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75476" y="3197351"/>
            <a:ext cx="925068" cy="13030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90696" y="3557534"/>
            <a:ext cx="1440941" cy="3926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1201" y="3619622"/>
            <a:ext cx="106680" cy="172085"/>
          </a:xfrm>
          <a:custGeom>
            <a:avLst/>
            <a:gdLst/>
            <a:ahLst/>
            <a:cxnLst/>
            <a:rect l="l" t="t" r="r" b="b"/>
            <a:pathLst>
              <a:path w="106680" h="172085">
                <a:moveTo>
                  <a:pt x="53077" y="0"/>
                </a:moveTo>
                <a:lnTo>
                  <a:pt x="0" y="171846"/>
                </a:lnTo>
                <a:lnTo>
                  <a:pt x="106679" y="171846"/>
                </a:lnTo>
                <a:lnTo>
                  <a:pt x="53077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6272" y="3610721"/>
            <a:ext cx="165735" cy="124460"/>
          </a:xfrm>
          <a:custGeom>
            <a:avLst/>
            <a:gdLst/>
            <a:ahLst/>
            <a:cxnLst/>
            <a:rect l="l" t="t" r="r" b="b"/>
            <a:pathLst>
              <a:path w="165735" h="124460">
                <a:moveTo>
                  <a:pt x="0" y="0"/>
                </a:moveTo>
                <a:lnTo>
                  <a:pt x="0" y="124358"/>
                </a:lnTo>
                <a:lnTo>
                  <a:pt x="93476" y="124358"/>
                </a:lnTo>
                <a:lnTo>
                  <a:pt x="133740" y="116051"/>
                </a:lnTo>
                <a:lnTo>
                  <a:pt x="159769" y="86818"/>
                </a:lnTo>
                <a:lnTo>
                  <a:pt x="165704" y="63362"/>
                </a:lnTo>
                <a:lnTo>
                  <a:pt x="164662" y="47549"/>
                </a:lnTo>
                <a:lnTo>
                  <a:pt x="137394" y="8840"/>
                </a:lnTo>
                <a:lnTo>
                  <a:pt x="99466" y="0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0263" y="3608832"/>
            <a:ext cx="191135" cy="289560"/>
          </a:xfrm>
          <a:custGeom>
            <a:avLst/>
            <a:gdLst/>
            <a:ahLst/>
            <a:cxnLst/>
            <a:rect l="l" t="t" r="r" b="b"/>
            <a:pathLst>
              <a:path w="191134" h="289560">
                <a:moveTo>
                  <a:pt x="0" y="0"/>
                </a:moveTo>
                <a:lnTo>
                  <a:pt x="0" y="289559"/>
                </a:lnTo>
                <a:lnTo>
                  <a:pt x="71378" y="289559"/>
                </a:lnTo>
                <a:lnTo>
                  <a:pt x="112725" y="283374"/>
                </a:lnTo>
                <a:lnTo>
                  <a:pt x="154557" y="255933"/>
                </a:lnTo>
                <a:lnTo>
                  <a:pt x="174638" y="222875"/>
                </a:lnTo>
                <a:lnTo>
                  <a:pt x="188524" y="174651"/>
                </a:lnTo>
                <a:lnTo>
                  <a:pt x="190661" y="147882"/>
                </a:lnTo>
                <a:lnTo>
                  <a:pt x="190295" y="133055"/>
                </a:lnTo>
                <a:lnTo>
                  <a:pt x="184417" y="93318"/>
                </a:lnTo>
                <a:lnTo>
                  <a:pt x="165415" y="48808"/>
                </a:lnTo>
                <a:lnTo>
                  <a:pt x="137638" y="19170"/>
                </a:lnTo>
                <a:lnTo>
                  <a:pt x="90294" y="1139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16813" y="3557534"/>
            <a:ext cx="314960" cy="393065"/>
          </a:xfrm>
          <a:custGeom>
            <a:avLst/>
            <a:gdLst/>
            <a:ahLst/>
            <a:cxnLst/>
            <a:rect l="l" t="t" r="r" b="b"/>
            <a:pathLst>
              <a:path w="314960" h="393064">
                <a:moveTo>
                  <a:pt x="0" y="0"/>
                </a:moveTo>
                <a:lnTo>
                  <a:pt x="65650" y="0"/>
                </a:lnTo>
                <a:lnTo>
                  <a:pt x="163448" y="175107"/>
                </a:lnTo>
                <a:lnTo>
                  <a:pt x="261615" y="0"/>
                </a:lnTo>
                <a:lnTo>
                  <a:pt x="314824" y="0"/>
                </a:lnTo>
                <a:lnTo>
                  <a:pt x="187189" y="227959"/>
                </a:lnTo>
                <a:lnTo>
                  <a:pt x="187189" y="392673"/>
                </a:lnTo>
                <a:lnTo>
                  <a:pt x="127634" y="392673"/>
                </a:lnTo>
                <a:lnTo>
                  <a:pt x="127634" y="22820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19752" y="3557534"/>
            <a:ext cx="286385" cy="393065"/>
          </a:xfrm>
          <a:custGeom>
            <a:avLst/>
            <a:gdLst/>
            <a:ahLst/>
            <a:cxnLst/>
            <a:rect l="l" t="t" r="r" b="b"/>
            <a:pathLst>
              <a:path w="286385" h="393064">
                <a:moveTo>
                  <a:pt x="0" y="0"/>
                </a:moveTo>
                <a:lnTo>
                  <a:pt x="155960" y="0"/>
                </a:lnTo>
                <a:lnTo>
                  <a:pt x="171463" y="552"/>
                </a:lnTo>
                <a:lnTo>
                  <a:pt x="211779" y="8847"/>
                </a:lnTo>
                <a:lnTo>
                  <a:pt x="253511" y="39673"/>
                </a:lnTo>
                <a:lnTo>
                  <a:pt x="274661" y="74577"/>
                </a:lnTo>
                <a:lnTo>
                  <a:pt x="281861" y="107983"/>
                </a:lnTo>
                <a:lnTo>
                  <a:pt x="281288" y="121752"/>
                </a:lnTo>
                <a:lnTo>
                  <a:pt x="266689" y="169736"/>
                </a:lnTo>
                <a:lnTo>
                  <a:pt x="240701" y="199559"/>
                </a:lnTo>
                <a:lnTo>
                  <a:pt x="218572" y="211529"/>
                </a:lnTo>
                <a:lnTo>
                  <a:pt x="285881" y="392673"/>
                </a:lnTo>
                <a:lnTo>
                  <a:pt x="226064" y="392673"/>
                </a:lnTo>
                <a:lnTo>
                  <a:pt x="155828" y="227685"/>
                </a:lnTo>
                <a:lnTo>
                  <a:pt x="56519" y="227685"/>
                </a:lnTo>
                <a:lnTo>
                  <a:pt x="56519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71924" y="3557534"/>
            <a:ext cx="59690" cy="393065"/>
          </a:xfrm>
          <a:custGeom>
            <a:avLst/>
            <a:gdLst/>
            <a:ahLst/>
            <a:cxnLst/>
            <a:rect l="l" t="t" r="r" b="b"/>
            <a:pathLst>
              <a:path w="59689" h="393064">
                <a:moveTo>
                  <a:pt x="0" y="0"/>
                </a:moveTo>
                <a:lnTo>
                  <a:pt x="59567" y="0"/>
                </a:lnTo>
                <a:lnTo>
                  <a:pt x="59567" y="392679"/>
                </a:lnTo>
                <a:lnTo>
                  <a:pt x="0" y="392679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2142" y="3557534"/>
            <a:ext cx="314960" cy="393065"/>
          </a:xfrm>
          <a:custGeom>
            <a:avLst/>
            <a:gdLst/>
            <a:ahLst/>
            <a:cxnLst/>
            <a:rect l="l" t="t" r="r" b="b"/>
            <a:pathLst>
              <a:path w="314960" h="393064">
                <a:moveTo>
                  <a:pt x="125217" y="0"/>
                </a:moveTo>
                <a:lnTo>
                  <a:pt x="188332" y="0"/>
                </a:lnTo>
                <a:lnTo>
                  <a:pt x="314443" y="392673"/>
                </a:lnTo>
                <a:lnTo>
                  <a:pt x="255519" y="392673"/>
                </a:lnTo>
                <a:lnTo>
                  <a:pt x="217169" y="281290"/>
                </a:lnTo>
                <a:lnTo>
                  <a:pt x="84450" y="281290"/>
                </a:lnTo>
                <a:lnTo>
                  <a:pt x="50029" y="392673"/>
                </a:lnTo>
                <a:lnTo>
                  <a:pt x="0" y="392673"/>
                </a:lnTo>
                <a:lnTo>
                  <a:pt x="125217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0696" y="3557534"/>
            <a:ext cx="310515" cy="393065"/>
          </a:xfrm>
          <a:custGeom>
            <a:avLst/>
            <a:gdLst/>
            <a:ahLst/>
            <a:cxnLst/>
            <a:rect l="l" t="t" r="r" b="b"/>
            <a:pathLst>
              <a:path w="310515" h="393064">
                <a:moveTo>
                  <a:pt x="0" y="0"/>
                </a:moveTo>
                <a:lnTo>
                  <a:pt x="133730" y="0"/>
                </a:lnTo>
                <a:lnTo>
                  <a:pt x="148385" y="453"/>
                </a:lnTo>
                <a:lnTo>
                  <a:pt x="188779" y="7257"/>
                </a:lnTo>
                <a:lnTo>
                  <a:pt x="223840" y="22245"/>
                </a:lnTo>
                <a:lnTo>
                  <a:pt x="262349" y="54994"/>
                </a:lnTo>
                <a:lnTo>
                  <a:pt x="284081" y="86983"/>
                </a:lnTo>
                <a:lnTo>
                  <a:pt x="302833" y="133836"/>
                </a:lnTo>
                <a:lnTo>
                  <a:pt x="309430" y="172385"/>
                </a:lnTo>
                <a:lnTo>
                  <a:pt x="310238" y="185924"/>
                </a:lnTo>
                <a:lnTo>
                  <a:pt x="309973" y="201314"/>
                </a:lnTo>
                <a:lnTo>
                  <a:pt x="305545" y="243532"/>
                </a:lnTo>
                <a:lnTo>
                  <a:pt x="295679" y="280465"/>
                </a:lnTo>
                <a:lnTo>
                  <a:pt x="274092" y="322917"/>
                </a:lnTo>
                <a:lnTo>
                  <a:pt x="247848" y="353728"/>
                </a:lnTo>
                <a:lnTo>
                  <a:pt x="216053" y="376744"/>
                </a:lnTo>
                <a:lnTo>
                  <a:pt x="168032" y="391601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85095" y="3549762"/>
            <a:ext cx="3958360" cy="40817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99538" y="3768608"/>
            <a:ext cx="168910" cy="128270"/>
          </a:xfrm>
          <a:custGeom>
            <a:avLst/>
            <a:gdLst/>
            <a:ahLst/>
            <a:cxnLst/>
            <a:rect l="l" t="t" r="r" b="b"/>
            <a:pathLst>
              <a:path w="168910" h="128270">
                <a:moveTo>
                  <a:pt x="0" y="0"/>
                </a:moveTo>
                <a:lnTo>
                  <a:pt x="0" y="128259"/>
                </a:lnTo>
                <a:lnTo>
                  <a:pt x="96255" y="128259"/>
                </a:lnTo>
                <a:lnTo>
                  <a:pt x="136311" y="120723"/>
                </a:lnTo>
                <a:lnTo>
                  <a:pt x="163514" y="93318"/>
                </a:lnTo>
                <a:lnTo>
                  <a:pt x="168765" y="69238"/>
                </a:lnTo>
                <a:lnTo>
                  <a:pt x="167728" y="56023"/>
                </a:lnTo>
                <a:lnTo>
                  <a:pt x="148800" y="18645"/>
                </a:lnTo>
                <a:lnTo>
                  <a:pt x="105821" y="748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2263" y="3619622"/>
            <a:ext cx="106680" cy="172085"/>
          </a:xfrm>
          <a:custGeom>
            <a:avLst/>
            <a:gdLst/>
            <a:ahLst/>
            <a:cxnLst/>
            <a:rect l="l" t="t" r="r" b="b"/>
            <a:pathLst>
              <a:path w="106679" h="172085">
                <a:moveTo>
                  <a:pt x="53065" y="0"/>
                </a:moveTo>
                <a:lnTo>
                  <a:pt x="0" y="171846"/>
                </a:lnTo>
                <a:lnTo>
                  <a:pt x="106679" y="171846"/>
                </a:lnTo>
                <a:lnTo>
                  <a:pt x="53065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53227" y="3610721"/>
            <a:ext cx="165735" cy="124460"/>
          </a:xfrm>
          <a:custGeom>
            <a:avLst/>
            <a:gdLst/>
            <a:ahLst/>
            <a:cxnLst/>
            <a:rect l="l" t="t" r="r" b="b"/>
            <a:pathLst>
              <a:path w="165735" h="124460">
                <a:moveTo>
                  <a:pt x="0" y="0"/>
                </a:moveTo>
                <a:lnTo>
                  <a:pt x="0" y="124358"/>
                </a:lnTo>
                <a:lnTo>
                  <a:pt x="93482" y="124358"/>
                </a:lnTo>
                <a:lnTo>
                  <a:pt x="133749" y="116048"/>
                </a:lnTo>
                <a:lnTo>
                  <a:pt x="159778" y="86815"/>
                </a:lnTo>
                <a:lnTo>
                  <a:pt x="165710" y="63357"/>
                </a:lnTo>
                <a:lnTo>
                  <a:pt x="164669" y="47548"/>
                </a:lnTo>
                <a:lnTo>
                  <a:pt x="137395" y="8841"/>
                </a:lnTo>
                <a:lnTo>
                  <a:pt x="99459" y="0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59067" y="3608832"/>
            <a:ext cx="191135" cy="289560"/>
          </a:xfrm>
          <a:custGeom>
            <a:avLst/>
            <a:gdLst/>
            <a:ahLst/>
            <a:cxnLst/>
            <a:rect l="l" t="t" r="r" b="b"/>
            <a:pathLst>
              <a:path w="191135" h="289560">
                <a:moveTo>
                  <a:pt x="0" y="0"/>
                </a:moveTo>
                <a:lnTo>
                  <a:pt x="0" y="289559"/>
                </a:lnTo>
                <a:lnTo>
                  <a:pt x="71384" y="289559"/>
                </a:lnTo>
                <a:lnTo>
                  <a:pt x="112737" y="283372"/>
                </a:lnTo>
                <a:lnTo>
                  <a:pt x="154562" y="255925"/>
                </a:lnTo>
                <a:lnTo>
                  <a:pt x="174640" y="222869"/>
                </a:lnTo>
                <a:lnTo>
                  <a:pt x="188520" y="174643"/>
                </a:lnTo>
                <a:lnTo>
                  <a:pt x="190656" y="147871"/>
                </a:lnTo>
                <a:lnTo>
                  <a:pt x="190289" y="133047"/>
                </a:lnTo>
                <a:lnTo>
                  <a:pt x="184414" y="93312"/>
                </a:lnTo>
                <a:lnTo>
                  <a:pt x="165404" y="48801"/>
                </a:lnTo>
                <a:lnTo>
                  <a:pt x="137633" y="19164"/>
                </a:lnTo>
                <a:lnTo>
                  <a:pt x="90279" y="1137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99538" y="3607673"/>
            <a:ext cx="157480" cy="113664"/>
          </a:xfrm>
          <a:custGeom>
            <a:avLst/>
            <a:gdLst/>
            <a:ahLst/>
            <a:cxnLst/>
            <a:rect l="l" t="t" r="r" b="b"/>
            <a:pathLst>
              <a:path w="157479" h="113664">
                <a:moveTo>
                  <a:pt x="0" y="0"/>
                </a:moveTo>
                <a:lnTo>
                  <a:pt x="0" y="113416"/>
                </a:lnTo>
                <a:lnTo>
                  <a:pt x="76961" y="113416"/>
                </a:lnTo>
                <a:lnTo>
                  <a:pt x="121859" y="107612"/>
                </a:lnTo>
                <a:lnTo>
                  <a:pt x="153968" y="74664"/>
                </a:lnTo>
                <a:lnTo>
                  <a:pt x="156951" y="62630"/>
                </a:lnTo>
                <a:lnTo>
                  <a:pt x="156287" y="45910"/>
                </a:lnTo>
                <a:lnTo>
                  <a:pt x="131839" y="8617"/>
                </a:lnTo>
                <a:lnTo>
                  <a:pt x="92938" y="41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99509" y="3557534"/>
            <a:ext cx="310515" cy="393065"/>
          </a:xfrm>
          <a:custGeom>
            <a:avLst/>
            <a:gdLst/>
            <a:ahLst/>
            <a:cxnLst/>
            <a:rect l="l" t="t" r="r" b="b"/>
            <a:pathLst>
              <a:path w="310515" h="393064">
                <a:moveTo>
                  <a:pt x="0" y="0"/>
                </a:moveTo>
                <a:lnTo>
                  <a:pt x="133715" y="0"/>
                </a:lnTo>
                <a:lnTo>
                  <a:pt x="148375" y="453"/>
                </a:lnTo>
                <a:lnTo>
                  <a:pt x="188774" y="7257"/>
                </a:lnTo>
                <a:lnTo>
                  <a:pt x="223831" y="22245"/>
                </a:lnTo>
                <a:lnTo>
                  <a:pt x="262333" y="54996"/>
                </a:lnTo>
                <a:lnTo>
                  <a:pt x="284072" y="86985"/>
                </a:lnTo>
                <a:lnTo>
                  <a:pt x="302820" y="133837"/>
                </a:lnTo>
                <a:lnTo>
                  <a:pt x="309413" y="172388"/>
                </a:lnTo>
                <a:lnTo>
                  <a:pt x="310220" y="185927"/>
                </a:lnTo>
                <a:lnTo>
                  <a:pt x="309955" y="201317"/>
                </a:lnTo>
                <a:lnTo>
                  <a:pt x="305528" y="243535"/>
                </a:lnTo>
                <a:lnTo>
                  <a:pt x="295664" y="280469"/>
                </a:lnTo>
                <a:lnTo>
                  <a:pt x="274082" y="322922"/>
                </a:lnTo>
                <a:lnTo>
                  <a:pt x="247837" y="353732"/>
                </a:lnTo>
                <a:lnTo>
                  <a:pt x="216039" y="376746"/>
                </a:lnTo>
                <a:lnTo>
                  <a:pt x="168018" y="391602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77945" y="3557534"/>
            <a:ext cx="258445" cy="393065"/>
          </a:xfrm>
          <a:custGeom>
            <a:avLst/>
            <a:gdLst/>
            <a:ahLst/>
            <a:cxnLst/>
            <a:rect l="l" t="t" r="r" b="b"/>
            <a:pathLst>
              <a:path w="258445" h="393064">
                <a:moveTo>
                  <a:pt x="0" y="0"/>
                </a:moveTo>
                <a:lnTo>
                  <a:pt x="252862" y="0"/>
                </a:lnTo>
                <a:lnTo>
                  <a:pt x="252862" y="53187"/>
                </a:lnTo>
                <a:lnTo>
                  <a:pt x="59557" y="53187"/>
                </a:lnTo>
                <a:lnTo>
                  <a:pt x="59557" y="163189"/>
                </a:lnTo>
                <a:lnTo>
                  <a:pt x="212963" y="163189"/>
                </a:lnTo>
                <a:lnTo>
                  <a:pt x="212963" y="213359"/>
                </a:lnTo>
                <a:lnTo>
                  <a:pt x="59557" y="213359"/>
                </a:lnTo>
                <a:lnTo>
                  <a:pt x="59557" y="339333"/>
                </a:lnTo>
                <a:lnTo>
                  <a:pt x="258317" y="339333"/>
                </a:lnTo>
                <a:lnTo>
                  <a:pt x="258317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6381" y="3557534"/>
            <a:ext cx="258445" cy="393065"/>
          </a:xfrm>
          <a:custGeom>
            <a:avLst/>
            <a:gdLst/>
            <a:ahLst/>
            <a:cxnLst/>
            <a:rect l="l" t="t" r="r" b="b"/>
            <a:pathLst>
              <a:path w="258445" h="393064">
                <a:moveTo>
                  <a:pt x="0" y="0"/>
                </a:moveTo>
                <a:lnTo>
                  <a:pt x="252862" y="0"/>
                </a:lnTo>
                <a:lnTo>
                  <a:pt x="252862" y="53187"/>
                </a:lnTo>
                <a:lnTo>
                  <a:pt x="59557" y="53187"/>
                </a:lnTo>
                <a:lnTo>
                  <a:pt x="59557" y="163189"/>
                </a:lnTo>
                <a:lnTo>
                  <a:pt x="212963" y="163189"/>
                </a:lnTo>
                <a:lnTo>
                  <a:pt x="212963" y="213359"/>
                </a:lnTo>
                <a:lnTo>
                  <a:pt x="59557" y="213359"/>
                </a:lnTo>
                <a:lnTo>
                  <a:pt x="59557" y="339333"/>
                </a:lnTo>
                <a:lnTo>
                  <a:pt x="258317" y="339333"/>
                </a:lnTo>
                <a:lnTo>
                  <a:pt x="258317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96718" y="3557534"/>
            <a:ext cx="286385" cy="393065"/>
          </a:xfrm>
          <a:custGeom>
            <a:avLst/>
            <a:gdLst/>
            <a:ahLst/>
            <a:cxnLst/>
            <a:rect l="l" t="t" r="r" b="b"/>
            <a:pathLst>
              <a:path w="286385" h="393064">
                <a:moveTo>
                  <a:pt x="0" y="0"/>
                </a:moveTo>
                <a:lnTo>
                  <a:pt x="155966" y="0"/>
                </a:lnTo>
                <a:lnTo>
                  <a:pt x="171464" y="552"/>
                </a:lnTo>
                <a:lnTo>
                  <a:pt x="211780" y="8850"/>
                </a:lnTo>
                <a:lnTo>
                  <a:pt x="253508" y="39679"/>
                </a:lnTo>
                <a:lnTo>
                  <a:pt x="274656" y="74582"/>
                </a:lnTo>
                <a:lnTo>
                  <a:pt x="281861" y="107989"/>
                </a:lnTo>
                <a:lnTo>
                  <a:pt x="281286" y="121757"/>
                </a:lnTo>
                <a:lnTo>
                  <a:pt x="266682" y="169742"/>
                </a:lnTo>
                <a:lnTo>
                  <a:pt x="240689" y="199561"/>
                </a:lnTo>
                <a:lnTo>
                  <a:pt x="218560" y="211531"/>
                </a:lnTo>
                <a:lnTo>
                  <a:pt x="285871" y="392673"/>
                </a:lnTo>
                <a:lnTo>
                  <a:pt x="226070" y="392673"/>
                </a:lnTo>
                <a:lnTo>
                  <a:pt x="155813" y="227685"/>
                </a:lnTo>
                <a:lnTo>
                  <a:pt x="56509" y="227685"/>
                </a:lnTo>
                <a:lnTo>
                  <a:pt x="56509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41625" y="3557534"/>
            <a:ext cx="287020" cy="393065"/>
          </a:xfrm>
          <a:custGeom>
            <a:avLst/>
            <a:gdLst/>
            <a:ahLst/>
            <a:cxnLst/>
            <a:rect l="l" t="t" r="r" b="b"/>
            <a:pathLst>
              <a:path w="287020" h="393064">
                <a:moveTo>
                  <a:pt x="0" y="0"/>
                </a:moveTo>
                <a:lnTo>
                  <a:pt x="156728" y="0"/>
                </a:lnTo>
                <a:lnTo>
                  <a:pt x="172301" y="547"/>
                </a:lnTo>
                <a:lnTo>
                  <a:pt x="212365" y="8753"/>
                </a:lnTo>
                <a:lnTo>
                  <a:pt x="252423" y="37847"/>
                </a:lnTo>
                <a:lnTo>
                  <a:pt x="271034" y="71861"/>
                </a:lnTo>
                <a:lnTo>
                  <a:pt x="274810" y="96053"/>
                </a:lnTo>
                <a:lnTo>
                  <a:pt x="273931" y="111869"/>
                </a:lnTo>
                <a:lnTo>
                  <a:pt x="260639" y="150212"/>
                </a:lnTo>
                <a:lnTo>
                  <a:pt x="231400" y="175309"/>
                </a:lnTo>
                <a:lnTo>
                  <a:pt x="218118" y="180823"/>
                </a:lnTo>
                <a:lnTo>
                  <a:pt x="227712" y="185901"/>
                </a:lnTo>
                <a:lnTo>
                  <a:pt x="258758" y="209608"/>
                </a:lnTo>
                <a:lnTo>
                  <a:pt x="280290" y="246556"/>
                </a:lnTo>
                <a:lnTo>
                  <a:pt x="286509" y="280699"/>
                </a:lnTo>
                <a:lnTo>
                  <a:pt x="285814" y="294573"/>
                </a:lnTo>
                <a:lnTo>
                  <a:pt x="275380" y="331795"/>
                </a:lnTo>
                <a:lnTo>
                  <a:pt x="251660" y="362230"/>
                </a:lnTo>
                <a:lnTo>
                  <a:pt x="207890" y="386060"/>
                </a:lnTo>
                <a:lnTo>
                  <a:pt x="168617" y="39239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79853" y="3557534"/>
            <a:ext cx="258445" cy="393065"/>
          </a:xfrm>
          <a:custGeom>
            <a:avLst/>
            <a:gdLst/>
            <a:ahLst/>
            <a:cxnLst/>
            <a:rect l="l" t="t" r="r" b="b"/>
            <a:pathLst>
              <a:path w="258445" h="393064">
                <a:moveTo>
                  <a:pt x="0" y="0"/>
                </a:moveTo>
                <a:lnTo>
                  <a:pt x="252862" y="0"/>
                </a:lnTo>
                <a:lnTo>
                  <a:pt x="252862" y="53187"/>
                </a:lnTo>
                <a:lnTo>
                  <a:pt x="59557" y="53187"/>
                </a:lnTo>
                <a:lnTo>
                  <a:pt x="59557" y="163189"/>
                </a:lnTo>
                <a:lnTo>
                  <a:pt x="212963" y="163189"/>
                </a:lnTo>
                <a:lnTo>
                  <a:pt x="212963" y="213359"/>
                </a:lnTo>
                <a:lnTo>
                  <a:pt x="59557" y="213359"/>
                </a:lnTo>
                <a:lnTo>
                  <a:pt x="59557" y="339333"/>
                </a:lnTo>
                <a:lnTo>
                  <a:pt x="258317" y="339333"/>
                </a:lnTo>
                <a:lnTo>
                  <a:pt x="258317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3342" y="3557534"/>
            <a:ext cx="236854" cy="393065"/>
          </a:xfrm>
          <a:custGeom>
            <a:avLst/>
            <a:gdLst/>
            <a:ahLst/>
            <a:cxnLst/>
            <a:rect l="l" t="t" r="r" b="b"/>
            <a:pathLst>
              <a:path w="236854" h="393064">
                <a:moveTo>
                  <a:pt x="0" y="0"/>
                </a:moveTo>
                <a:lnTo>
                  <a:pt x="60716" y="0"/>
                </a:lnTo>
                <a:lnTo>
                  <a:pt x="60716" y="339333"/>
                </a:lnTo>
                <a:lnTo>
                  <a:pt x="236860" y="339333"/>
                </a:lnTo>
                <a:lnTo>
                  <a:pt x="236860" y="392673"/>
                </a:lnTo>
                <a:lnTo>
                  <a:pt x="0" y="392673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66565" y="3557534"/>
            <a:ext cx="278130" cy="393065"/>
          </a:xfrm>
          <a:custGeom>
            <a:avLst/>
            <a:gdLst/>
            <a:ahLst/>
            <a:cxnLst/>
            <a:rect l="l" t="t" r="r" b="b"/>
            <a:pathLst>
              <a:path w="278129" h="393064">
                <a:moveTo>
                  <a:pt x="0" y="0"/>
                </a:moveTo>
                <a:lnTo>
                  <a:pt x="278129" y="0"/>
                </a:lnTo>
                <a:lnTo>
                  <a:pt x="278129" y="53187"/>
                </a:lnTo>
                <a:lnTo>
                  <a:pt x="168645" y="53187"/>
                </a:lnTo>
                <a:lnTo>
                  <a:pt x="168645" y="392673"/>
                </a:lnTo>
                <a:lnTo>
                  <a:pt x="109087" y="392673"/>
                </a:lnTo>
                <a:lnTo>
                  <a:pt x="109087" y="53187"/>
                </a:lnTo>
                <a:lnTo>
                  <a:pt x="0" y="53187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81577" y="3557534"/>
            <a:ext cx="278130" cy="393065"/>
          </a:xfrm>
          <a:custGeom>
            <a:avLst/>
            <a:gdLst/>
            <a:ahLst/>
            <a:cxnLst/>
            <a:rect l="l" t="t" r="r" b="b"/>
            <a:pathLst>
              <a:path w="278129" h="393064">
                <a:moveTo>
                  <a:pt x="0" y="0"/>
                </a:moveTo>
                <a:lnTo>
                  <a:pt x="278129" y="0"/>
                </a:lnTo>
                <a:lnTo>
                  <a:pt x="278129" y="53187"/>
                </a:lnTo>
                <a:lnTo>
                  <a:pt x="168645" y="53187"/>
                </a:lnTo>
                <a:lnTo>
                  <a:pt x="168645" y="392673"/>
                </a:lnTo>
                <a:lnTo>
                  <a:pt x="109087" y="392673"/>
                </a:lnTo>
                <a:lnTo>
                  <a:pt x="109087" y="53187"/>
                </a:lnTo>
                <a:lnTo>
                  <a:pt x="0" y="53187"/>
                </a:lnTo>
                <a:lnTo>
                  <a:pt x="0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03204" y="3557534"/>
            <a:ext cx="314960" cy="393065"/>
          </a:xfrm>
          <a:custGeom>
            <a:avLst/>
            <a:gdLst/>
            <a:ahLst/>
            <a:cxnLst/>
            <a:rect l="l" t="t" r="r" b="b"/>
            <a:pathLst>
              <a:path w="314960" h="393064">
                <a:moveTo>
                  <a:pt x="125211" y="0"/>
                </a:moveTo>
                <a:lnTo>
                  <a:pt x="188335" y="0"/>
                </a:lnTo>
                <a:lnTo>
                  <a:pt x="314431" y="392673"/>
                </a:lnTo>
                <a:lnTo>
                  <a:pt x="255513" y="392673"/>
                </a:lnTo>
                <a:lnTo>
                  <a:pt x="217169" y="281290"/>
                </a:lnTo>
                <a:lnTo>
                  <a:pt x="84460" y="281290"/>
                </a:lnTo>
                <a:lnTo>
                  <a:pt x="50017" y="392673"/>
                </a:lnTo>
                <a:lnTo>
                  <a:pt x="0" y="392673"/>
                </a:lnTo>
                <a:lnTo>
                  <a:pt x="125211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35611" y="3549762"/>
            <a:ext cx="307975" cy="408305"/>
          </a:xfrm>
          <a:custGeom>
            <a:avLst/>
            <a:gdLst/>
            <a:ahLst/>
            <a:cxnLst/>
            <a:rect l="l" t="t" r="r" b="b"/>
            <a:pathLst>
              <a:path w="307975" h="408304">
                <a:moveTo>
                  <a:pt x="153102" y="0"/>
                </a:moveTo>
                <a:lnTo>
                  <a:pt x="196482" y="4839"/>
                </a:lnTo>
                <a:lnTo>
                  <a:pt x="232936" y="19352"/>
                </a:lnTo>
                <a:lnTo>
                  <a:pt x="262481" y="43525"/>
                </a:lnTo>
                <a:lnTo>
                  <a:pt x="285133" y="77349"/>
                </a:lnTo>
                <a:lnTo>
                  <a:pt x="291155" y="90766"/>
                </a:lnTo>
                <a:lnTo>
                  <a:pt x="242256" y="118262"/>
                </a:lnTo>
                <a:lnTo>
                  <a:pt x="238093" y="104598"/>
                </a:lnTo>
                <a:lnTo>
                  <a:pt x="232434" y="92524"/>
                </a:lnTo>
                <a:lnTo>
                  <a:pt x="202710" y="64805"/>
                </a:lnTo>
                <a:lnTo>
                  <a:pt x="156230" y="50552"/>
                </a:lnTo>
                <a:lnTo>
                  <a:pt x="141358" y="51209"/>
                </a:lnTo>
                <a:lnTo>
                  <a:pt x="93152" y="71695"/>
                </a:lnTo>
                <a:lnTo>
                  <a:pt x="77357" y="104600"/>
                </a:lnTo>
                <a:lnTo>
                  <a:pt x="78782" y="117464"/>
                </a:lnTo>
                <a:lnTo>
                  <a:pt x="113859" y="153030"/>
                </a:lnTo>
                <a:lnTo>
                  <a:pt x="205802" y="176540"/>
                </a:lnTo>
                <a:lnTo>
                  <a:pt x="222313" y="181110"/>
                </a:lnTo>
                <a:lnTo>
                  <a:pt x="263176" y="200050"/>
                </a:lnTo>
                <a:lnTo>
                  <a:pt x="291018" y="226836"/>
                </a:lnTo>
                <a:lnTo>
                  <a:pt x="307844" y="274763"/>
                </a:lnTo>
                <a:lnTo>
                  <a:pt x="307475" y="290904"/>
                </a:lnTo>
                <a:lnTo>
                  <a:pt x="299507" y="331165"/>
                </a:lnTo>
                <a:lnTo>
                  <a:pt x="273185" y="370533"/>
                </a:lnTo>
                <a:lnTo>
                  <a:pt x="231247" y="396493"/>
                </a:lnTo>
                <a:lnTo>
                  <a:pt x="193810" y="406111"/>
                </a:lnTo>
                <a:lnTo>
                  <a:pt x="165619" y="408173"/>
                </a:lnTo>
                <a:lnTo>
                  <a:pt x="150026" y="407716"/>
                </a:lnTo>
                <a:lnTo>
                  <a:pt x="107567" y="400818"/>
                </a:lnTo>
                <a:lnTo>
                  <a:pt x="71476" y="385634"/>
                </a:lnTo>
                <a:lnTo>
                  <a:pt x="33017" y="352519"/>
                </a:lnTo>
                <a:lnTo>
                  <a:pt x="11236" y="318045"/>
                </a:lnTo>
                <a:lnTo>
                  <a:pt x="0" y="290478"/>
                </a:lnTo>
                <a:lnTo>
                  <a:pt x="52396" y="278145"/>
                </a:lnTo>
                <a:lnTo>
                  <a:pt x="57920" y="292263"/>
                </a:lnTo>
                <a:lnTo>
                  <a:pt x="64446" y="304975"/>
                </a:lnTo>
                <a:lnTo>
                  <a:pt x="90044" y="334674"/>
                </a:lnTo>
                <a:lnTo>
                  <a:pt x="124687" y="351716"/>
                </a:lnTo>
                <a:lnTo>
                  <a:pt x="152818" y="356045"/>
                </a:lnTo>
                <a:lnTo>
                  <a:pt x="170413" y="355626"/>
                </a:lnTo>
                <a:lnTo>
                  <a:pt x="209316" y="348099"/>
                </a:lnTo>
                <a:lnTo>
                  <a:pt x="238354" y="322149"/>
                </a:lnTo>
                <a:lnTo>
                  <a:pt x="246130" y="299541"/>
                </a:lnTo>
                <a:lnTo>
                  <a:pt x="245210" y="283205"/>
                </a:lnTo>
                <a:lnTo>
                  <a:pt x="213176" y="244921"/>
                </a:lnTo>
                <a:lnTo>
                  <a:pt x="116770" y="218450"/>
                </a:lnTo>
                <a:lnTo>
                  <a:pt x="103046" y="214634"/>
                </a:lnTo>
                <a:lnTo>
                  <a:pt x="57902" y="193506"/>
                </a:lnTo>
                <a:lnTo>
                  <a:pt x="32893" y="164665"/>
                </a:lnTo>
                <a:lnTo>
                  <a:pt x="18995" y="116040"/>
                </a:lnTo>
                <a:lnTo>
                  <a:pt x="19636" y="100756"/>
                </a:lnTo>
                <a:lnTo>
                  <a:pt x="29870" y="62336"/>
                </a:lnTo>
                <a:lnTo>
                  <a:pt x="63287" y="25441"/>
                </a:lnTo>
                <a:lnTo>
                  <a:pt x="109317" y="4990"/>
                </a:lnTo>
                <a:lnTo>
                  <a:pt x="148401" y="48"/>
                </a:lnTo>
                <a:lnTo>
                  <a:pt x="153102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85095" y="3549762"/>
            <a:ext cx="308610" cy="408305"/>
          </a:xfrm>
          <a:custGeom>
            <a:avLst/>
            <a:gdLst/>
            <a:ahLst/>
            <a:cxnLst/>
            <a:rect l="l" t="t" r="r" b="b"/>
            <a:pathLst>
              <a:path w="308610" h="408304">
                <a:moveTo>
                  <a:pt x="164184" y="0"/>
                </a:moveTo>
                <a:lnTo>
                  <a:pt x="204772" y="5027"/>
                </a:lnTo>
                <a:lnTo>
                  <a:pt x="249442" y="27369"/>
                </a:lnTo>
                <a:lnTo>
                  <a:pt x="275852" y="55856"/>
                </a:lnTo>
                <a:lnTo>
                  <a:pt x="296177" y="94397"/>
                </a:lnTo>
                <a:lnTo>
                  <a:pt x="306343" y="125677"/>
                </a:lnTo>
                <a:lnTo>
                  <a:pt x="252820" y="142768"/>
                </a:lnTo>
                <a:lnTo>
                  <a:pt x="247481" y="125532"/>
                </a:lnTo>
                <a:lnTo>
                  <a:pt x="241353" y="110104"/>
                </a:lnTo>
                <a:lnTo>
                  <a:pt x="218253" y="74667"/>
                </a:lnTo>
                <a:lnTo>
                  <a:pt x="176468" y="52762"/>
                </a:lnTo>
                <a:lnTo>
                  <a:pt x="164066" y="51816"/>
                </a:lnTo>
                <a:lnTo>
                  <a:pt x="150201" y="52732"/>
                </a:lnTo>
                <a:lnTo>
                  <a:pt x="114397" y="66465"/>
                </a:lnTo>
                <a:lnTo>
                  <a:pt x="88828" y="95212"/>
                </a:lnTo>
                <a:lnTo>
                  <a:pt x="70729" y="140356"/>
                </a:lnTo>
                <a:lnTo>
                  <a:pt x="64541" y="179025"/>
                </a:lnTo>
                <a:lnTo>
                  <a:pt x="63718" y="193072"/>
                </a:lnTo>
                <a:lnTo>
                  <a:pt x="63924" y="210487"/>
                </a:lnTo>
                <a:lnTo>
                  <a:pt x="67925" y="254937"/>
                </a:lnTo>
                <a:lnTo>
                  <a:pt x="81135" y="299294"/>
                </a:lnTo>
                <a:lnTo>
                  <a:pt x="105621" y="332773"/>
                </a:lnTo>
                <a:lnTo>
                  <a:pt x="148820" y="355319"/>
                </a:lnTo>
                <a:lnTo>
                  <a:pt x="160868" y="356247"/>
                </a:lnTo>
                <a:lnTo>
                  <a:pt x="173672" y="355386"/>
                </a:lnTo>
                <a:lnTo>
                  <a:pt x="216569" y="334687"/>
                </a:lnTo>
                <a:lnTo>
                  <a:pt x="240106" y="301012"/>
                </a:lnTo>
                <a:lnTo>
                  <a:pt x="251743" y="269900"/>
                </a:lnTo>
                <a:lnTo>
                  <a:pt x="308080" y="272049"/>
                </a:lnTo>
                <a:lnTo>
                  <a:pt x="292749" y="318781"/>
                </a:lnTo>
                <a:lnTo>
                  <a:pt x="271490" y="355736"/>
                </a:lnTo>
                <a:lnTo>
                  <a:pt x="244297" y="382905"/>
                </a:lnTo>
                <a:lnTo>
                  <a:pt x="198794" y="403887"/>
                </a:lnTo>
                <a:lnTo>
                  <a:pt x="172075" y="407838"/>
                </a:lnTo>
                <a:lnTo>
                  <a:pt x="156123" y="407448"/>
                </a:lnTo>
                <a:lnTo>
                  <a:pt x="114193" y="400475"/>
                </a:lnTo>
                <a:lnTo>
                  <a:pt x="70255" y="377730"/>
                </a:lnTo>
                <a:lnTo>
                  <a:pt x="37453" y="340089"/>
                </a:lnTo>
                <a:lnTo>
                  <a:pt x="15413" y="295191"/>
                </a:lnTo>
                <a:lnTo>
                  <a:pt x="3113" y="245719"/>
                </a:lnTo>
                <a:lnTo>
                  <a:pt x="0" y="205219"/>
                </a:lnTo>
                <a:lnTo>
                  <a:pt x="286" y="189768"/>
                </a:lnTo>
                <a:lnTo>
                  <a:pt x="4674" y="147124"/>
                </a:lnTo>
                <a:lnTo>
                  <a:pt x="14345" y="109744"/>
                </a:lnTo>
                <a:lnTo>
                  <a:pt x="35432" y="67436"/>
                </a:lnTo>
                <a:lnTo>
                  <a:pt x="61052" y="37975"/>
                </a:lnTo>
                <a:lnTo>
                  <a:pt x="92753" y="15964"/>
                </a:lnTo>
                <a:lnTo>
                  <a:pt x="141729" y="1327"/>
                </a:lnTo>
                <a:lnTo>
                  <a:pt x="155237" y="201"/>
                </a:lnTo>
                <a:lnTo>
                  <a:pt x="164184" y="0"/>
                </a:lnTo>
                <a:close/>
              </a:path>
            </a:pathLst>
          </a:custGeom>
          <a:ln w="4571">
            <a:solidFill>
              <a:srgbClr val="47D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511550" y="3021343"/>
            <a:ext cx="13696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Scien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P</a:t>
            </a:r>
            <a:r>
              <a:rPr spc="-30" dirty="0"/>
              <a:t>R</a:t>
            </a:r>
            <a:r>
              <a:rPr spc="-150" dirty="0"/>
              <a:t>A</a:t>
            </a:r>
            <a:r>
              <a:rPr spc="-30" dirty="0"/>
              <a:t>CTICE</a:t>
            </a:r>
          </a:p>
        </p:txBody>
      </p:sp>
      <p:sp>
        <p:nvSpPr>
          <p:cNvPr id="3" name="object 3"/>
          <p:cNvSpPr/>
          <p:nvPr/>
        </p:nvSpPr>
        <p:spPr>
          <a:xfrm>
            <a:off x="1600200" y="1828815"/>
            <a:ext cx="5614934" cy="402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P</a:t>
            </a:r>
            <a:r>
              <a:rPr spc="-30" dirty="0"/>
              <a:t>R</a:t>
            </a:r>
            <a:r>
              <a:rPr spc="-150" dirty="0"/>
              <a:t>A</a:t>
            </a:r>
            <a:r>
              <a:rPr spc="-30" dirty="0"/>
              <a:t>CTICE</a:t>
            </a:r>
          </a:p>
        </p:txBody>
      </p:sp>
      <p:sp>
        <p:nvSpPr>
          <p:cNvPr id="3" name="object 3"/>
          <p:cNvSpPr/>
          <p:nvPr/>
        </p:nvSpPr>
        <p:spPr>
          <a:xfrm>
            <a:off x="1858898" y="1835722"/>
            <a:ext cx="5426080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A</a:t>
            </a:r>
            <a:r>
              <a:rPr spc="95" dirty="0"/>
              <a:t>r</a:t>
            </a:r>
            <a:r>
              <a:rPr spc="-25" dirty="0"/>
              <a:t>yshire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716" y="1804196"/>
            <a:ext cx="3373120" cy="362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indent="-384175">
              <a:lnSpc>
                <a:spcPct val="100000"/>
              </a:lnSpc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otl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endParaRPr sz="2400">
              <a:latin typeface="Arial"/>
              <a:cs typeface="Arial"/>
            </a:endParaRPr>
          </a:p>
          <a:p>
            <a:pPr marL="396875" marR="5080" indent="-384175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reates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found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thern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U.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96875" marR="121285" indent="-384175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Prefer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ite.</a:t>
            </a:r>
            <a:endParaRPr sz="24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spcBef>
                <a:spcPts val="580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Strong</a:t>
            </a:r>
            <a:endParaRPr sz="24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razers</a:t>
            </a:r>
            <a:endParaRPr sz="24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751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-22" baseline="243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baseline="2430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95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Milk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Producti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2057400"/>
            <a:ext cx="4335139" cy="327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220" y="578081"/>
            <a:ext cx="309943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2910" algn="l"/>
              </a:tabLst>
            </a:pPr>
            <a:r>
              <a:rPr sz="4600" spc="-35" dirty="0">
                <a:solidFill>
                  <a:srgbClr val="FFFFFF"/>
                </a:solidFill>
                <a:latin typeface="Franklin Gothic Book"/>
                <a:cs typeface="Franklin Gothic Book"/>
              </a:rPr>
              <a:t>B</a:t>
            </a:r>
            <a:r>
              <a:rPr sz="4600" spc="-10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4600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sz="4600" spc="-40" dirty="0">
                <a:solidFill>
                  <a:srgbClr val="FFFFFF"/>
                </a:solidFill>
                <a:latin typeface="Franklin Gothic Book"/>
                <a:cs typeface="Franklin Gothic Book"/>
              </a:rPr>
              <a:t>w</a:t>
            </a:r>
            <a:r>
              <a:rPr sz="4600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4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600" spc="-3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4600" spc="-55" dirty="0">
                <a:solidFill>
                  <a:srgbClr val="FFFFFF"/>
                </a:solidFill>
                <a:latin typeface="Franklin Gothic Book"/>
                <a:cs typeface="Franklin Gothic Book"/>
              </a:rPr>
              <a:t>w</a:t>
            </a:r>
            <a:r>
              <a:rPr sz="4600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iss</a:t>
            </a:r>
            <a:endParaRPr sz="4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516" y="2065047"/>
            <a:ext cx="3009265" cy="362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tzerland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Bre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ds.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Larg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Framed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temperame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Liv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15" baseline="24305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95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ranked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bree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ctio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7200" y="2105915"/>
            <a:ext cx="4424568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Gu</a:t>
            </a:r>
            <a:r>
              <a:rPr spc="-35" dirty="0"/>
              <a:t>e</a:t>
            </a:r>
            <a:r>
              <a:rPr spc="-25" dirty="0"/>
              <a:t>rnesy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116" y="1607465"/>
            <a:ext cx="3622675" cy="435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marR="5080" indent="-383540">
              <a:lnSpc>
                <a:spcPct val="100000"/>
              </a:lnSpc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gl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coast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France</a:t>
            </a:r>
            <a:endParaRPr sz="2400">
              <a:latin typeface="Arial"/>
              <a:cs typeface="Arial"/>
            </a:endParaRPr>
          </a:p>
          <a:p>
            <a:pPr marL="396240" marR="404495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shade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fawn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ith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ite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marki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gs.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rly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aturin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Breed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80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Gentle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aptab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396240" marR="1134745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spc="-15" baseline="2430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95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3400" y="1905000"/>
            <a:ext cx="4655179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Hols</a:t>
            </a:r>
            <a:r>
              <a:rPr spc="-110" dirty="0"/>
              <a:t>t</a:t>
            </a:r>
            <a:r>
              <a:rPr spc="-20" dirty="0"/>
              <a:t>ein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116" y="1751992"/>
            <a:ext cx="3355975" cy="398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therlands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hite</a:t>
            </a:r>
            <a:endParaRPr sz="2400">
              <a:latin typeface="Arial"/>
              <a:cs typeface="Arial"/>
            </a:endParaRPr>
          </a:p>
          <a:p>
            <a:pPr marL="396240" marR="29337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Larges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airy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Bree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Larg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city</a:t>
            </a:r>
            <a:endParaRPr sz="2400">
              <a:latin typeface="Arial"/>
              <a:cs typeface="Arial"/>
            </a:endParaRPr>
          </a:p>
          <a:p>
            <a:pPr marL="396240" marR="55244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quiet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gerous.</a:t>
            </a:r>
            <a:endParaRPr sz="24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nke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-7" baseline="24305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95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  <a:p>
            <a:pPr marL="39624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ucti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3400" y="1981184"/>
            <a:ext cx="4407804" cy="3324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Jers</a:t>
            </a:r>
            <a:r>
              <a:rPr spc="-95" dirty="0"/>
              <a:t>e</a:t>
            </a:r>
            <a:r>
              <a:rPr spc="-2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116" y="1533525"/>
            <a:ext cx="3964940" cy="3824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marR="186690" indent="-383540">
              <a:lnSpc>
                <a:spcPts val="2210"/>
              </a:lnSpc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3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Eng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3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4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3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rance.</a:t>
            </a:r>
            <a:endParaRPr sz="2300">
              <a:latin typeface="Arial"/>
              <a:cs typeface="Arial"/>
            </a:endParaRPr>
          </a:p>
          <a:p>
            <a:pPr marL="396240" marR="626110" indent="-383540">
              <a:lnSpc>
                <a:spcPts val="2210"/>
              </a:lnSpc>
              <a:spcBef>
                <a:spcPts val="550"/>
              </a:spcBef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3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lig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Fawn</a:t>
            </a:r>
            <a:r>
              <a:rPr sz="23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lmost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3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col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Black</a:t>
            </a:r>
            <a:r>
              <a:rPr sz="23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Muzz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e.</a:t>
            </a:r>
            <a:endParaRPr sz="2300">
              <a:latin typeface="Arial"/>
              <a:cs typeface="Arial"/>
            </a:endParaRPr>
          </a:p>
          <a:p>
            <a:pPr marL="396240" marR="868044" indent="-383540">
              <a:lnSpc>
                <a:spcPts val="2210"/>
              </a:lnSpc>
              <a:spcBef>
                <a:spcPts val="535"/>
              </a:spcBef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Smal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23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ary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Bree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endParaRPr sz="230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ficie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feeders</a:t>
            </a:r>
            <a:endParaRPr sz="2300">
              <a:latin typeface="Arial"/>
              <a:cs typeface="Arial"/>
            </a:endParaRPr>
          </a:p>
          <a:p>
            <a:pPr marL="396240" indent="-383540">
              <a:lnSpc>
                <a:spcPts val="2485"/>
              </a:lnSpc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ws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23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ner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2300">
              <a:latin typeface="Arial"/>
              <a:cs typeface="Arial"/>
            </a:endParaRPr>
          </a:p>
          <a:p>
            <a:pPr marL="396240">
              <a:lnSpc>
                <a:spcPts val="2485"/>
              </a:lnSpc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mea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 marL="396240" marR="5080" indent="-383540">
              <a:lnSpc>
                <a:spcPts val="2210"/>
              </a:lnSpc>
              <a:spcBef>
                <a:spcPts val="530"/>
              </a:spcBef>
              <a:buClr>
                <a:srgbClr val="6D9FAF"/>
              </a:buClr>
              <a:buSzPct val="78260"/>
              <a:buFont typeface="Wingdings 2"/>
              <a:buChar char=""/>
              <a:tabLst>
                <a:tab pos="39687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250" spc="15" baseline="259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50" spc="22" baseline="259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250" baseline="259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50" spc="-195" baseline="259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uctio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1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spc="15" baseline="25925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250" spc="7" baseline="259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Butter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content.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209800"/>
            <a:ext cx="4028175" cy="304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P</a:t>
            </a:r>
            <a:r>
              <a:rPr spc="-30" dirty="0"/>
              <a:t>R</a:t>
            </a:r>
            <a:r>
              <a:rPr spc="-150" dirty="0"/>
              <a:t>A</a:t>
            </a:r>
            <a:r>
              <a:rPr spc="-30" dirty="0"/>
              <a:t>CTICE</a:t>
            </a:r>
          </a:p>
        </p:txBody>
      </p:sp>
      <p:sp>
        <p:nvSpPr>
          <p:cNvPr id="3" name="object 3"/>
          <p:cNvSpPr/>
          <p:nvPr/>
        </p:nvSpPr>
        <p:spPr>
          <a:xfrm>
            <a:off x="1828800" y="1905067"/>
            <a:ext cx="5346710" cy="40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P</a:t>
            </a:r>
            <a:r>
              <a:rPr spc="-30" dirty="0"/>
              <a:t>R</a:t>
            </a:r>
            <a:r>
              <a:rPr spc="-150" dirty="0"/>
              <a:t>A</a:t>
            </a:r>
            <a:r>
              <a:rPr spc="-30" dirty="0"/>
              <a:t>CTICE</a:t>
            </a:r>
          </a:p>
        </p:txBody>
      </p:sp>
      <p:sp>
        <p:nvSpPr>
          <p:cNvPr id="3" name="object 3"/>
          <p:cNvSpPr/>
          <p:nvPr/>
        </p:nvSpPr>
        <p:spPr>
          <a:xfrm>
            <a:off x="1295400" y="1600200"/>
            <a:ext cx="5846704" cy="426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P</a:t>
            </a:r>
            <a:r>
              <a:rPr spc="-30" dirty="0"/>
              <a:t>R</a:t>
            </a:r>
            <a:r>
              <a:rPr spc="-150" dirty="0"/>
              <a:t>A</a:t>
            </a:r>
            <a:r>
              <a:rPr spc="-30" dirty="0"/>
              <a:t>CTICE</a:t>
            </a:r>
          </a:p>
        </p:txBody>
      </p:sp>
      <p:sp>
        <p:nvSpPr>
          <p:cNvPr id="3" name="object 3"/>
          <p:cNvSpPr/>
          <p:nvPr/>
        </p:nvSpPr>
        <p:spPr>
          <a:xfrm>
            <a:off x="1962150" y="1981200"/>
            <a:ext cx="5218054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Bildschirmpräsentation (4:3)</PresentationFormat>
  <Paragraphs>47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PowerPoint-Präsentation</vt:lpstr>
      <vt:lpstr>Aryshire</vt:lpstr>
      <vt:lpstr>PowerPoint-Präsentation</vt:lpstr>
      <vt:lpstr>Guernesy</vt:lpstr>
      <vt:lpstr>Holstein</vt:lpstr>
      <vt:lpstr>Jersey</vt:lpstr>
      <vt:lpstr>PRACTICE</vt:lpstr>
      <vt:lpstr>PRACTICE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2017-01-10T23:44:47Z</dcterms:created>
  <dcterms:modified xsi:type="dcterms:W3CDTF">2017-01-10T22:44:50Z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2017-01-10T00:00:00Z</vt:filetime>
  </property>
  <property fmtid="{D5CDD505-2E9C-101B-9397-08002B2CF9AE}" pid="3" name="LastSaved">
    <vt:filetime>2017-01-10T00:00:00Z</vt:filetime>
  </property>
</Properties>
</file>