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/>
    <p:restoredTop sz="92781"/>
  </p:normalViewPr>
  <p:slideViewPr>
    <p:cSldViewPr>
      <p:cViewPr varScale="1">
        <p:scale>
          <a:sx n="56" d="100"/>
          <a:sy n="56" d="100"/>
        </p:scale>
        <p:origin x="424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8605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-318"/>
            <a:ext cx="1952272" cy="6853571"/>
            <a:chOff x="6627813" y="195220"/>
            <a:chExt cx="1952625" cy="5678531"/>
          </a:xfrm>
          <a:solidFill>
            <a:schemeClr val="accent1"/>
          </a:solidFill>
        </p:grpSpPr>
        <p:sp>
          <p:nvSpPr>
            <p:cNvPr id="50" name="Freeform 27"/>
            <p:cNvSpPr/>
            <p:nvPr/>
          </p:nvSpPr>
          <p:spPr bwMode="auto">
            <a:xfrm>
              <a:off x="6627813" y="19522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622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70" r:id="rId14"/>
    <p:sldLayoutId id="2147483871" r:id="rId15"/>
    <p:sldLayoutId id="21474838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6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7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4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4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71040" y="3998943"/>
            <a:ext cx="2888615" cy="407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90"/>
              </a:lnSpc>
            </a:pPr>
            <a:r>
              <a:rPr sz="3200" spc="30" dirty="0">
                <a:solidFill>
                  <a:srgbClr val="DC9D1F"/>
                </a:solidFill>
                <a:latin typeface="Arial Narrow"/>
                <a:cs typeface="Arial Narrow"/>
              </a:rPr>
              <a:t>B</a:t>
            </a:r>
            <a:r>
              <a:rPr sz="3200" spc="35" dirty="0">
                <a:solidFill>
                  <a:srgbClr val="DC9D1F"/>
                </a:solidFill>
                <a:latin typeface="Arial Narrow"/>
                <a:cs typeface="Arial Narrow"/>
              </a:rPr>
              <a:t>ee</a:t>
            </a:r>
            <a:r>
              <a:rPr sz="3200" dirty="0">
                <a:solidFill>
                  <a:srgbClr val="DC9D1F"/>
                </a:solidFill>
                <a:latin typeface="Arial Narrow"/>
                <a:cs typeface="Arial Narrow"/>
              </a:rPr>
              <a:t>f</a:t>
            </a:r>
            <a:r>
              <a:rPr sz="3200" spc="-45" dirty="0">
                <a:solidFill>
                  <a:srgbClr val="DC9D1F"/>
                </a:solidFill>
                <a:latin typeface="Times New Roman"/>
                <a:cs typeface="Times New Roman"/>
              </a:rPr>
              <a:t> </a:t>
            </a:r>
            <a:r>
              <a:rPr sz="3200" spc="30" dirty="0">
                <a:solidFill>
                  <a:srgbClr val="DC9D1F"/>
                </a:solidFill>
                <a:latin typeface="Arial Narrow"/>
                <a:cs typeface="Arial Narrow"/>
              </a:rPr>
              <a:t>C</a:t>
            </a:r>
            <a:r>
              <a:rPr sz="3200" spc="35" dirty="0">
                <a:solidFill>
                  <a:srgbClr val="DC9D1F"/>
                </a:solidFill>
                <a:latin typeface="Arial Narrow"/>
                <a:cs typeface="Arial Narrow"/>
              </a:rPr>
              <a:t>att</a:t>
            </a:r>
            <a:r>
              <a:rPr sz="3200" spc="25" dirty="0">
                <a:solidFill>
                  <a:srgbClr val="DC9D1F"/>
                </a:solidFill>
                <a:latin typeface="Arial Narrow"/>
                <a:cs typeface="Arial Narrow"/>
              </a:rPr>
              <a:t>l</a:t>
            </a:r>
            <a:r>
              <a:rPr sz="3200" dirty="0">
                <a:solidFill>
                  <a:srgbClr val="DC9D1F"/>
                </a:solidFill>
                <a:latin typeface="Arial Narrow"/>
                <a:cs typeface="Arial Narrow"/>
              </a:rPr>
              <a:t>e</a:t>
            </a:r>
            <a:r>
              <a:rPr sz="3200" spc="-45" dirty="0">
                <a:solidFill>
                  <a:srgbClr val="DC9D1F"/>
                </a:solidFill>
                <a:latin typeface="Times New Roman"/>
                <a:cs typeface="Times New Roman"/>
              </a:rPr>
              <a:t> </a:t>
            </a:r>
            <a:r>
              <a:rPr sz="3200" spc="30" dirty="0">
                <a:solidFill>
                  <a:srgbClr val="DC9D1F"/>
                </a:solidFill>
                <a:latin typeface="Arial Narrow"/>
                <a:cs typeface="Arial Narrow"/>
              </a:rPr>
              <a:t>Br</a:t>
            </a:r>
            <a:r>
              <a:rPr sz="3200" spc="35" dirty="0">
                <a:solidFill>
                  <a:srgbClr val="DC9D1F"/>
                </a:solidFill>
                <a:latin typeface="Arial Narrow"/>
                <a:cs typeface="Arial Narrow"/>
              </a:rPr>
              <a:t>ee</a:t>
            </a:r>
            <a:r>
              <a:rPr sz="3200" spc="20" dirty="0">
                <a:solidFill>
                  <a:srgbClr val="DC9D1F"/>
                </a:solidFill>
                <a:latin typeface="Arial Narrow"/>
                <a:cs typeface="Arial Narrow"/>
              </a:rPr>
              <a:t>d</a:t>
            </a:r>
            <a:r>
              <a:rPr sz="3200" dirty="0">
                <a:solidFill>
                  <a:srgbClr val="DC9D1F"/>
                </a:solidFill>
                <a:latin typeface="Arial Narrow"/>
                <a:cs typeface="Arial Narrow"/>
              </a:rPr>
              <a:t>s</a:t>
            </a:r>
            <a:endParaRPr sz="32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62836" y="2800279"/>
            <a:ext cx="3409315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685"/>
              </a:lnSpc>
            </a:pPr>
            <a:r>
              <a:rPr sz="4800" spc="10" dirty="0">
                <a:solidFill>
                  <a:srgbClr val="FFFFFF"/>
                </a:solidFill>
                <a:latin typeface="Arial Narrow"/>
                <a:cs typeface="Arial Narrow"/>
              </a:rPr>
              <a:t>VE</a:t>
            </a:r>
            <a:r>
              <a:rPr sz="4800" spc="-25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48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800" spc="10" dirty="0">
                <a:solidFill>
                  <a:srgbClr val="FFFFFF"/>
                </a:solidFill>
                <a:latin typeface="Arial Narrow"/>
                <a:cs typeface="Arial Narrow"/>
              </a:rPr>
              <a:t>SC</a:t>
            </a:r>
            <a:r>
              <a:rPr sz="4800" spc="3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4800" spc="10" dirty="0">
                <a:solidFill>
                  <a:srgbClr val="FFFFFF"/>
                </a:solidFill>
                <a:latin typeface="Arial Narrow"/>
                <a:cs typeface="Arial Narrow"/>
              </a:rPr>
              <a:t>ENC</a:t>
            </a:r>
            <a:r>
              <a:rPr sz="4800" spc="-3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endParaRPr sz="48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/>
              <a:t>PRACT</a:t>
            </a:r>
            <a:r>
              <a:rPr spc="45" dirty="0"/>
              <a:t>I</a:t>
            </a:r>
            <a:r>
              <a:rPr spc="25" dirty="0"/>
              <a:t>C</a:t>
            </a:r>
            <a:r>
              <a:rPr spc="-20" dirty="0"/>
              <a:t>E</a:t>
            </a:r>
          </a:p>
        </p:txBody>
      </p:sp>
      <p:sp>
        <p:nvSpPr>
          <p:cNvPr id="3" name="object 3"/>
          <p:cNvSpPr/>
          <p:nvPr/>
        </p:nvSpPr>
        <p:spPr>
          <a:xfrm>
            <a:off x="1981200" y="1752606"/>
            <a:ext cx="5146913" cy="36432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/>
              <a:t>PRACT</a:t>
            </a:r>
            <a:r>
              <a:rPr spc="45" dirty="0"/>
              <a:t>I</a:t>
            </a:r>
            <a:r>
              <a:rPr spc="25" dirty="0"/>
              <a:t>C</a:t>
            </a:r>
            <a:r>
              <a:rPr spc="-20" dirty="0"/>
              <a:t>E</a:t>
            </a:r>
          </a:p>
        </p:txBody>
      </p:sp>
      <p:sp>
        <p:nvSpPr>
          <p:cNvPr id="3" name="object 3"/>
          <p:cNvSpPr/>
          <p:nvPr/>
        </p:nvSpPr>
        <p:spPr>
          <a:xfrm>
            <a:off x="2133600" y="1905015"/>
            <a:ext cx="4812548" cy="35909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/>
              <a:t>PRACT</a:t>
            </a:r>
            <a:r>
              <a:rPr spc="45" dirty="0"/>
              <a:t>I</a:t>
            </a:r>
            <a:r>
              <a:rPr spc="25" dirty="0"/>
              <a:t>C</a:t>
            </a:r>
            <a:r>
              <a:rPr spc="-20" dirty="0"/>
              <a:t>E</a:t>
            </a:r>
          </a:p>
        </p:txBody>
      </p:sp>
      <p:sp>
        <p:nvSpPr>
          <p:cNvPr id="3" name="object 3"/>
          <p:cNvSpPr/>
          <p:nvPr/>
        </p:nvSpPr>
        <p:spPr>
          <a:xfrm>
            <a:off x="1968118" y="1905015"/>
            <a:ext cx="5016886" cy="37433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/>
              <a:t>PRACT</a:t>
            </a:r>
            <a:r>
              <a:rPr spc="45" dirty="0"/>
              <a:t>I</a:t>
            </a:r>
            <a:r>
              <a:rPr spc="25" dirty="0"/>
              <a:t>C</a:t>
            </a:r>
            <a:r>
              <a:rPr spc="-20" dirty="0"/>
              <a:t>E</a:t>
            </a:r>
          </a:p>
        </p:txBody>
      </p:sp>
      <p:sp>
        <p:nvSpPr>
          <p:cNvPr id="3" name="object 3"/>
          <p:cNvSpPr/>
          <p:nvPr/>
        </p:nvSpPr>
        <p:spPr>
          <a:xfrm>
            <a:off x="1219200" y="2057400"/>
            <a:ext cx="6940936" cy="3505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/>
              <a:t>AN</a:t>
            </a:r>
            <a:r>
              <a:rPr spc="50" dirty="0"/>
              <a:t>G</a:t>
            </a:r>
            <a:r>
              <a:rPr spc="25" dirty="0"/>
              <a:t>U</a:t>
            </a:r>
            <a:r>
              <a:rPr spc="-20" dirty="0"/>
              <a:t>S</a:t>
            </a:r>
          </a:p>
        </p:txBody>
      </p:sp>
      <p:sp>
        <p:nvSpPr>
          <p:cNvPr id="3" name="object 3"/>
          <p:cNvSpPr/>
          <p:nvPr/>
        </p:nvSpPr>
        <p:spPr>
          <a:xfrm>
            <a:off x="4234189" y="685800"/>
            <a:ext cx="4109709" cy="2743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8340" y="1608739"/>
            <a:ext cx="3456304" cy="4010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DC9D1F"/>
              </a:buClr>
              <a:buFont typeface="Arial"/>
              <a:buChar char="•"/>
              <a:tabLst>
                <a:tab pos="356235" algn="l"/>
              </a:tabLst>
            </a:pPr>
            <a:r>
              <a:rPr sz="2400" spc="35" dirty="0">
                <a:solidFill>
                  <a:srgbClr val="FFFFFF"/>
                </a:solidFill>
                <a:latin typeface="Arial Narrow"/>
                <a:cs typeface="Arial Narrow"/>
              </a:rPr>
              <a:t>Or</a:t>
            </a:r>
            <a:r>
              <a:rPr sz="2400" spc="2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g</a:t>
            </a:r>
            <a:r>
              <a:rPr sz="2400" spc="2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na</a:t>
            </a:r>
            <a:r>
              <a:rPr sz="2400" spc="35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400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400" dirty="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co</a:t>
            </a:r>
            <a:r>
              <a:rPr sz="2400" spc="35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400" spc="25" dirty="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an</a:t>
            </a:r>
            <a:r>
              <a:rPr sz="2400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endParaRPr sz="240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DC9D1F"/>
              </a:buClr>
              <a:buFont typeface="Arial"/>
              <a:buChar char="•"/>
              <a:tabLst>
                <a:tab pos="356235" algn="l"/>
              </a:tabLst>
            </a:pPr>
            <a:r>
              <a:rPr sz="2400" spc="10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ppea</a:t>
            </a:r>
            <a:r>
              <a:rPr sz="2400" spc="2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anc</a:t>
            </a:r>
            <a:r>
              <a:rPr sz="240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endParaRPr sz="2400">
              <a:latin typeface="Arial Narrow"/>
              <a:cs typeface="Arial Narrow"/>
            </a:endParaRPr>
          </a:p>
          <a:p>
            <a:pPr marL="756285" lvl="1" indent="-286385">
              <a:lnSpc>
                <a:spcPct val="100000"/>
              </a:lnSpc>
              <a:spcBef>
                <a:spcPts val="600"/>
              </a:spcBef>
              <a:buClr>
                <a:srgbClr val="DC9D1F"/>
              </a:buClr>
              <a:buFont typeface="Arial"/>
              <a:buChar char="•"/>
              <a:tabLst>
                <a:tab pos="756920" algn="l"/>
              </a:tabLst>
            </a:pPr>
            <a:r>
              <a:rPr sz="2400" spc="10" dirty="0">
                <a:solidFill>
                  <a:srgbClr val="FFFFFF"/>
                </a:solidFill>
                <a:latin typeface="Arial Narrow"/>
                <a:cs typeface="Arial Narrow"/>
              </a:rPr>
              <a:t>B</a:t>
            </a:r>
            <a:r>
              <a:rPr sz="2400" spc="25" dirty="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ac</a:t>
            </a:r>
            <a:r>
              <a:rPr sz="2400" dirty="0">
                <a:solidFill>
                  <a:srgbClr val="FFFFFF"/>
                </a:solidFill>
                <a:latin typeface="Arial Narrow"/>
                <a:cs typeface="Arial Narrow"/>
              </a:rPr>
              <a:t>k</a:t>
            </a:r>
            <a:endParaRPr sz="2400">
              <a:latin typeface="Arial Narrow"/>
              <a:cs typeface="Arial Narrow"/>
            </a:endParaRPr>
          </a:p>
          <a:p>
            <a:pPr marL="756285" lvl="1" indent="-286385">
              <a:lnSpc>
                <a:spcPct val="100000"/>
              </a:lnSpc>
              <a:spcBef>
                <a:spcPts val="600"/>
              </a:spcBef>
              <a:buClr>
                <a:srgbClr val="DC9D1F"/>
              </a:buClr>
              <a:buFont typeface="Arial"/>
              <a:buChar char="•"/>
              <a:tabLst>
                <a:tab pos="756920" algn="l"/>
              </a:tabLst>
            </a:pPr>
            <a:r>
              <a:rPr sz="2400" spc="25" dirty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sz="2400" spc="35" dirty="0">
                <a:solidFill>
                  <a:srgbClr val="FFFFFF"/>
                </a:solidFill>
                <a:latin typeface="Arial Narrow"/>
                <a:cs typeface="Arial Narrow"/>
              </a:rPr>
              <a:t>m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oo</a:t>
            </a:r>
            <a:r>
              <a:rPr sz="2400" spc="35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400" dirty="0">
                <a:solidFill>
                  <a:srgbClr val="FFFFFF"/>
                </a:solidFill>
                <a:latin typeface="Arial Narrow"/>
                <a:cs typeface="Arial Narrow"/>
              </a:rPr>
              <a:t>h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ha</a:t>
            </a:r>
            <a:r>
              <a:rPr sz="2400" spc="2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400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coa</a:t>
            </a:r>
            <a:r>
              <a:rPr sz="2400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endParaRPr sz="2400">
              <a:latin typeface="Arial Narrow"/>
              <a:cs typeface="Arial Narrow"/>
            </a:endParaRPr>
          </a:p>
          <a:p>
            <a:pPr marL="756285" lvl="1" indent="-286385">
              <a:lnSpc>
                <a:spcPct val="100000"/>
              </a:lnSpc>
              <a:spcBef>
                <a:spcPts val="600"/>
              </a:spcBef>
              <a:buClr>
                <a:srgbClr val="DC9D1F"/>
              </a:buClr>
              <a:buFont typeface="Arial"/>
              <a:buChar char="•"/>
              <a:tabLst>
                <a:tab pos="756920" algn="l"/>
              </a:tabLst>
            </a:pPr>
            <a:r>
              <a:rPr sz="2400" spc="10" dirty="0">
                <a:solidFill>
                  <a:srgbClr val="FFFFFF"/>
                </a:solidFill>
                <a:latin typeface="Arial Narrow"/>
                <a:cs typeface="Arial Narrow"/>
              </a:rPr>
              <a:t>P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sz="2400" spc="25" dirty="0">
                <a:solidFill>
                  <a:srgbClr val="FFFFFF"/>
                </a:solidFill>
                <a:latin typeface="Arial Narrow"/>
                <a:cs typeface="Arial Narrow"/>
              </a:rPr>
              <a:t>ll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400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endParaRPr sz="240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DC9D1F"/>
              </a:buClr>
              <a:buFont typeface="Arial"/>
              <a:buChar char="•"/>
              <a:tabLst>
                <a:tab pos="356235" algn="l"/>
              </a:tabLst>
            </a:pPr>
            <a:r>
              <a:rPr sz="2400" spc="10" dirty="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sz="2400" spc="35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400" spc="10" dirty="0">
                <a:solidFill>
                  <a:srgbClr val="FFFFFF"/>
                </a:solidFill>
                <a:latin typeface="Arial Narrow"/>
                <a:cs typeface="Arial Narrow"/>
              </a:rPr>
              <a:t>w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sz="2400" spc="2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400" spc="35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h</a:t>
            </a:r>
            <a:r>
              <a:rPr sz="2400" dirty="0">
                <a:solidFill>
                  <a:srgbClr val="FFFFFF"/>
                </a:solidFill>
                <a:latin typeface="Arial Narrow"/>
                <a:cs typeface="Arial Narrow"/>
              </a:rPr>
              <a:t>y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ha</a:t>
            </a:r>
            <a:r>
              <a:rPr sz="2400" spc="2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ac</a:t>
            </a:r>
            <a:r>
              <a:rPr sz="2400" spc="35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400" spc="25" dirty="0">
                <a:solidFill>
                  <a:srgbClr val="FFFFFF"/>
                </a:solidFill>
                <a:latin typeface="Arial Narrow"/>
                <a:cs typeface="Arial Narrow"/>
              </a:rPr>
              <a:t>ri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sz="2400" spc="25" dirty="0">
                <a:solidFill>
                  <a:srgbClr val="FFFFFF"/>
                </a:solidFill>
                <a:latin typeface="Arial Narrow"/>
                <a:cs typeface="Arial Narrow"/>
              </a:rPr>
              <a:t>ti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sz="2400" dirty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endParaRPr sz="2400">
              <a:latin typeface="Arial Narrow"/>
              <a:cs typeface="Arial Narrow"/>
            </a:endParaRPr>
          </a:p>
          <a:p>
            <a:pPr marL="756285" lvl="1" indent="-286385">
              <a:lnSpc>
                <a:spcPct val="100000"/>
              </a:lnSpc>
              <a:spcBef>
                <a:spcPts val="600"/>
              </a:spcBef>
              <a:buClr>
                <a:srgbClr val="DC9D1F"/>
              </a:buClr>
              <a:buFont typeface="Arial"/>
              <a:buChar char="•"/>
              <a:tabLst>
                <a:tab pos="756920" algn="l"/>
              </a:tabLst>
            </a:pPr>
            <a:r>
              <a:rPr sz="2400" spc="35" dirty="0">
                <a:solidFill>
                  <a:srgbClr val="FFFFFF"/>
                </a:solidFill>
                <a:latin typeface="Arial Narrow"/>
                <a:cs typeface="Arial Narrow"/>
              </a:rPr>
              <a:t>Gr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ea</a:t>
            </a:r>
            <a:r>
              <a:rPr sz="2400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400" dirty="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sz="24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35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h</a:t>
            </a:r>
            <a:r>
              <a:rPr sz="240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35" dirty="0">
                <a:solidFill>
                  <a:srgbClr val="FFFFFF"/>
                </a:solidFill>
                <a:latin typeface="Arial Narrow"/>
                <a:cs typeface="Arial Narrow"/>
              </a:rPr>
              <a:t>f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eed</a:t>
            </a:r>
            <a:r>
              <a:rPr sz="2400" spc="25" dirty="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sz="2400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endParaRPr sz="2400">
              <a:latin typeface="Arial Narrow"/>
              <a:cs typeface="Arial Narrow"/>
            </a:endParaRPr>
          </a:p>
          <a:p>
            <a:pPr marL="756285" marR="516890" lvl="1" indent="-286385">
              <a:lnSpc>
                <a:spcPts val="2300"/>
              </a:lnSpc>
              <a:spcBef>
                <a:spcPts val="1160"/>
              </a:spcBef>
              <a:buClr>
                <a:srgbClr val="DC9D1F"/>
              </a:buClr>
              <a:buFont typeface="Arial"/>
              <a:buChar char="•"/>
              <a:tabLst>
                <a:tab pos="756920" algn="l"/>
              </a:tabLst>
            </a:pPr>
            <a:r>
              <a:rPr sz="2400" spc="10" dirty="0">
                <a:solidFill>
                  <a:srgbClr val="FFFFFF"/>
                </a:solidFill>
                <a:latin typeface="Arial Narrow"/>
                <a:cs typeface="Arial Narrow"/>
              </a:rPr>
              <a:t>K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no</a:t>
            </a:r>
            <a:r>
              <a:rPr sz="2400" spc="10" dirty="0">
                <a:solidFill>
                  <a:srgbClr val="FFFFFF"/>
                </a:solidFill>
                <a:latin typeface="Arial Narrow"/>
                <a:cs typeface="Arial Narrow"/>
              </a:rPr>
              <a:t>w</a:t>
            </a:r>
            <a:r>
              <a:rPr sz="2400" dirty="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sz="24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35" dirty="0">
                <a:solidFill>
                  <a:srgbClr val="FFFFFF"/>
                </a:solidFill>
                <a:latin typeface="Arial Narrow"/>
                <a:cs typeface="Arial Narrow"/>
              </a:rPr>
              <a:t>f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sz="2400" spc="-10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sz="2400" spc="2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cas</a:t>
            </a:r>
            <a:r>
              <a:rPr sz="2400" dirty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cha</a:t>
            </a:r>
            <a:r>
              <a:rPr sz="2400" spc="2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ac</a:t>
            </a:r>
            <a:r>
              <a:rPr sz="2400" spc="35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400" spc="25" dirty="0">
                <a:solidFill>
                  <a:srgbClr val="FFFFFF"/>
                </a:solidFill>
                <a:latin typeface="Arial Narrow"/>
                <a:cs typeface="Arial Narrow"/>
              </a:rPr>
              <a:t>ri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sz="2400" spc="25" dirty="0">
                <a:solidFill>
                  <a:srgbClr val="FFFFFF"/>
                </a:solidFill>
                <a:latin typeface="Arial Narrow"/>
                <a:cs typeface="Arial Narrow"/>
              </a:rPr>
              <a:t>ti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sz="2400" dirty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35" dirty="0">
                <a:solidFill>
                  <a:srgbClr val="FFFFFF"/>
                </a:solidFill>
                <a:latin typeface="Arial Narrow"/>
                <a:cs typeface="Arial Narrow"/>
              </a:rPr>
              <a:t>(M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sz="2400" spc="2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b</a:t>
            </a:r>
            <a:r>
              <a:rPr sz="2400" spc="25" dirty="0">
                <a:solidFill>
                  <a:srgbClr val="FFFFFF"/>
                </a:solidFill>
                <a:latin typeface="Arial Narrow"/>
                <a:cs typeface="Arial Narrow"/>
              </a:rPr>
              <a:t>li</a:t>
            </a:r>
            <a:r>
              <a:rPr sz="2400" spc="30" dirty="0">
                <a:solidFill>
                  <a:srgbClr val="FFFFFF"/>
                </a:solidFill>
                <a:latin typeface="Arial Narrow"/>
                <a:cs typeface="Arial Narrow"/>
              </a:rPr>
              <a:t>ng</a:t>
            </a:r>
            <a:r>
              <a:rPr sz="2400" dirty="0">
                <a:solidFill>
                  <a:srgbClr val="FFFFFF"/>
                </a:solidFill>
                <a:latin typeface="Arial Narrow"/>
                <a:cs typeface="Arial Narrow"/>
              </a:rPr>
              <a:t>)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648200" y="3962400"/>
            <a:ext cx="3695700" cy="25869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/>
              <a:t>BRAH</a:t>
            </a:r>
            <a:r>
              <a:rPr spc="50" dirty="0"/>
              <a:t>M</a:t>
            </a:r>
            <a:r>
              <a:rPr spc="25" dirty="0"/>
              <a:t>A</a:t>
            </a:r>
            <a:r>
              <a:rPr spc="-20"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648889"/>
            <a:ext cx="3478529" cy="3717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3190"/>
              </a:lnSpc>
              <a:buClr>
                <a:srgbClr val="DC9D1F"/>
              </a:buClr>
              <a:buFont typeface="Arial"/>
              <a:buChar char="•"/>
              <a:tabLst>
                <a:tab pos="356235" algn="l"/>
              </a:tabLst>
            </a:pPr>
            <a:r>
              <a:rPr sz="2800" spc="-125" dirty="0">
                <a:solidFill>
                  <a:srgbClr val="FFFFFF"/>
                </a:solidFill>
                <a:latin typeface="Arial Narrow"/>
                <a:cs typeface="Arial Narrow"/>
              </a:rPr>
              <a:t>V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y</a:t>
            </a:r>
            <a:r>
              <a:rPr sz="28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Ha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sz="2800" spc="-160" dirty="0">
                <a:solidFill>
                  <a:srgbClr val="FFFFFF"/>
                </a:solidFill>
                <a:latin typeface="Arial Narrow"/>
                <a:cs typeface="Arial Narrow"/>
              </a:rPr>
              <a:t>y</a:t>
            </a:r>
            <a:r>
              <a:rPr sz="2800" spc="-10" dirty="0">
                <a:solidFill>
                  <a:srgbClr val="FFFFFF"/>
                </a:solidFill>
                <a:latin typeface="Arial Narrow"/>
                <a:cs typeface="Arial Narrow"/>
              </a:rPr>
              <a:t>,</a:t>
            </a:r>
            <a:r>
              <a:rPr sz="28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hea</a:t>
            </a:r>
            <a:r>
              <a:rPr sz="2800" spc="-10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8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an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endParaRPr sz="2800" dirty="0">
              <a:latin typeface="Arial Narrow"/>
              <a:cs typeface="Arial Narrow"/>
            </a:endParaRPr>
          </a:p>
          <a:p>
            <a:pPr marL="355600">
              <a:lnSpc>
                <a:spcPts val="3190"/>
              </a:lnSpc>
            </a:pPr>
            <a:r>
              <a:rPr sz="2800" spc="0" dirty="0">
                <a:solidFill>
                  <a:srgbClr val="FFFFFF"/>
                </a:solidFill>
                <a:latin typeface="Arial Narrow"/>
                <a:cs typeface="Arial Narrow"/>
              </a:rPr>
              <a:t>di</a:t>
            </a:r>
            <a:r>
              <a:rPr sz="2800" spc="10" dirty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ea</a:t>
            </a:r>
            <a:r>
              <a:rPr sz="2800" spc="10" dirty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8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800" spc="10" dirty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sz="2800" spc="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800" spc="10" dirty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sz="2800" spc="0" dirty="0">
                <a:solidFill>
                  <a:srgbClr val="FFFFFF"/>
                </a:solidFill>
                <a:latin typeface="Arial Narrow"/>
                <a:cs typeface="Arial Narrow"/>
              </a:rPr>
              <a:t>ta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sz="2800" spc="10" dirty="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Arial Narrow"/>
                <a:cs typeface="Arial Narrow"/>
              </a:rPr>
              <a:t>.</a:t>
            </a:r>
            <a:endParaRPr sz="2800" dirty="0">
              <a:latin typeface="Arial Narrow"/>
              <a:cs typeface="Arial Narrow"/>
            </a:endParaRPr>
          </a:p>
          <a:p>
            <a:pPr marL="355600" indent="-342900">
              <a:lnSpc>
                <a:spcPts val="3195"/>
              </a:lnSpc>
              <a:spcBef>
                <a:spcPts val="935"/>
              </a:spcBef>
              <a:buClr>
                <a:srgbClr val="DC9D1F"/>
              </a:buClr>
              <a:buFont typeface="Arial"/>
              <a:buChar char="•"/>
              <a:tabLst>
                <a:tab pos="356235" algn="l"/>
              </a:tabLst>
            </a:pP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Co</a:t>
            </a:r>
            <a:r>
              <a:rPr sz="2800" spc="5" dirty="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sz="28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sz="2800" spc="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gh</a:t>
            </a:r>
            <a:r>
              <a:rPr sz="2800" spc="-10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8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g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y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0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endParaRPr sz="2800" dirty="0">
              <a:latin typeface="Arial Narrow"/>
              <a:cs typeface="Arial Narrow"/>
            </a:endParaRPr>
          </a:p>
          <a:p>
            <a:pPr marL="355600">
              <a:lnSpc>
                <a:spcPts val="3195"/>
              </a:lnSpc>
            </a:pP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an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sz="2800" spc="-5" dirty="0">
                <a:solidFill>
                  <a:srgbClr val="FFFFFF"/>
                </a:solidFill>
                <a:latin typeface="Arial Narrow"/>
                <a:cs typeface="Arial Narrow"/>
              </a:rPr>
              <a:t>mo</a:t>
            </a:r>
            <a:r>
              <a:rPr sz="2800" spc="0" dirty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sz="2800" spc="-10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8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b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sz="2800" spc="0" dirty="0">
                <a:solidFill>
                  <a:srgbClr val="FFFFFF"/>
                </a:solidFill>
                <a:latin typeface="Arial Narrow"/>
                <a:cs typeface="Arial Narrow"/>
              </a:rPr>
              <a:t>ck</a:t>
            </a:r>
            <a:r>
              <a:rPr sz="2800" spc="-10" dirty="0">
                <a:solidFill>
                  <a:srgbClr val="FFFFFF"/>
                </a:solidFill>
                <a:latin typeface="Arial Narrow"/>
                <a:cs typeface="Arial Narrow"/>
              </a:rPr>
              <a:t>.</a:t>
            </a:r>
            <a:endParaRPr sz="2800" dirty="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spcBef>
                <a:spcPts val="935"/>
              </a:spcBef>
              <a:buClr>
                <a:srgbClr val="DC9D1F"/>
              </a:buClr>
              <a:buFont typeface="Arial"/>
              <a:buChar char="•"/>
              <a:tabLst>
                <a:tab pos="356235" algn="l"/>
              </a:tabLst>
            </a:pP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Hum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p</a:t>
            </a:r>
            <a:r>
              <a:rPr sz="28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sz="2800" spc="10" dirty="0">
                <a:solidFill>
                  <a:srgbClr val="FFFFFF"/>
                </a:solidFill>
                <a:latin typeface="Arial Narrow"/>
                <a:cs typeface="Arial Narrow"/>
              </a:rPr>
              <a:t>v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8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hou</a:t>
            </a:r>
            <a:r>
              <a:rPr sz="2800" spc="5" dirty="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de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endParaRPr sz="2800" dirty="0">
              <a:latin typeface="Arial Narrow"/>
              <a:cs typeface="Arial Narrow"/>
            </a:endParaRPr>
          </a:p>
          <a:p>
            <a:pPr marL="355600" marR="1109980" indent="-342900">
              <a:lnSpc>
                <a:spcPts val="3020"/>
              </a:lnSpc>
              <a:spcBef>
                <a:spcPts val="1320"/>
              </a:spcBef>
              <a:buClr>
                <a:srgbClr val="DC9D1F"/>
              </a:buClr>
              <a:buFont typeface="Arial"/>
              <a:buChar char="•"/>
              <a:tabLst>
                <a:tab pos="356235" algn="l"/>
              </a:tabLst>
            </a:pP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Loo</a:t>
            </a:r>
            <a:r>
              <a:rPr sz="2800" spc="10" dirty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8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Arial Narrow"/>
                <a:cs typeface="Arial Narrow"/>
              </a:rPr>
              <a:t>sk</a:t>
            </a:r>
            <a:r>
              <a:rPr sz="2800" spc="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an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oop</a:t>
            </a:r>
            <a:r>
              <a:rPr sz="2800" spc="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g</a:t>
            </a:r>
            <a:r>
              <a:rPr sz="28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ea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800" spc="10" dirty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sz="2800" spc="-10" dirty="0">
                <a:solidFill>
                  <a:srgbClr val="FFFFFF"/>
                </a:solidFill>
                <a:latin typeface="Arial Narrow"/>
                <a:cs typeface="Arial Narrow"/>
              </a:rPr>
              <a:t>.</a:t>
            </a:r>
            <a:endParaRPr sz="2800" dirty="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spcBef>
                <a:spcPts val="890"/>
              </a:spcBef>
              <a:buClr>
                <a:srgbClr val="DC9D1F"/>
              </a:buClr>
              <a:buFont typeface="Arial"/>
              <a:buChar char="•"/>
              <a:tabLst>
                <a:tab pos="356235" algn="l"/>
              </a:tabLst>
            </a:pP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Ca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b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mean</a:t>
            </a:r>
            <a:r>
              <a:rPr sz="2800" spc="-10" dirty="0">
                <a:solidFill>
                  <a:srgbClr val="FFFFFF"/>
                </a:solidFill>
                <a:latin typeface="Arial Narrow"/>
                <a:cs typeface="Arial Narrow"/>
              </a:rPr>
              <a:t>.</a:t>
            </a:r>
            <a:endParaRPr sz="2800" dirty="0">
              <a:latin typeface="Arial Narrow"/>
              <a:cs typeface="Arial Narro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13666" y="457200"/>
            <a:ext cx="4089257" cy="2743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66869" y="3200400"/>
            <a:ext cx="4080113" cy="30561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/>
              <a:t>CHAR</a:t>
            </a:r>
            <a:r>
              <a:rPr spc="50" dirty="0"/>
              <a:t>O</a:t>
            </a:r>
            <a:r>
              <a:rPr spc="40" dirty="0"/>
              <a:t>L</a:t>
            </a:r>
            <a:r>
              <a:rPr spc="25" dirty="0"/>
              <a:t>A</a:t>
            </a:r>
            <a:r>
              <a:rPr spc="45" dirty="0"/>
              <a:t>I</a:t>
            </a:r>
            <a:r>
              <a:rPr spc="-2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648889"/>
            <a:ext cx="3459479" cy="3877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DC9D1F"/>
              </a:buClr>
              <a:buFont typeface="Arial"/>
              <a:buChar char="•"/>
              <a:tabLst>
                <a:tab pos="356235" algn="l"/>
              </a:tabLst>
            </a:pPr>
            <a:r>
              <a:rPr sz="2800" spc="0" dirty="0">
                <a:solidFill>
                  <a:srgbClr val="FFFFFF"/>
                </a:solidFill>
                <a:latin typeface="Arial Narrow"/>
                <a:cs typeface="Arial Narrow"/>
              </a:rPr>
              <a:t>F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en</a:t>
            </a:r>
            <a:r>
              <a:rPr sz="2800" spc="0" dirty="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h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 Narrow"/>
                <a:cs typeface="Arial Narrow"/>
              </a:rPr>
              <a:t>B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ee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endParaRPr sz="280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spcBef>
                <a:spcPts val="935"/>
              </a:spcBef>
              <a:buClr>
                <a:srgbClr val="DC9D1F"/>
              </a:buClr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ppea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ra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sz="2800" spc="20" dirty="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endParaRPr sz="2800">
              <a:latin typeface="Arial Narrow"/>
              <a:cs typeface="Arial Narrow"/>
            </a:endParaRPr>
          </a:p>
          <a:p>
            <a:pPr marL="756285" lvl="1" indent="-286385">
              <a:lnSpc>
                <a:spcPct val="100000"/>
              </a:lnSpc>
              <a:spcBef>
                <a:spcPts val="935"/>
              </a:spcBef>
              <a:buClr>
                <a:srgbClr val="DC9D1F"/>
              </a:buClr>
              <a:buFont typeface="Arial"/>
              <a:buChar char="•"/>
              <a:tabLst>
                <a:tab pos="756920" algn="l"/>
              </a:tabLst>
            </a:pPr>
            <a:r>
              <a:rPr sz="2800" spc="-10" dirty="0">
                <a:solidFill>
                  <a:srgbClr val="FFFFFF"/>
                </a:solidFill>
                <a:latin typeface="Arial Narrow"/>
                <a:cs typeface="Arial Narrow"/>
              </a:rPr>
              <a:t>W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h</a:t>
            </a:r>
            <a:r>
              <a:rPr sz="2800" spc="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800" spc="0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8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0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Arial Narrow"/>
                <a:cs typeface="Arial Narrow"/>
              </a:rPr>
              <a:t>li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gh</a:t>
            </a:r>
            <a:r>
              <a:rPr sz="2800" spc="-10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8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sz="2800" spc="0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sz="2800" spc="-20" dirty="0">
                <a:solidFill>
                  <a:srgbClr val="FFFFFF"/>
                </a:solidFill>
                <a:latin typeface="Arial Narrow"/>
                <a:cs typeface="Arial Narrow"/>
              </a:rPr>
              <a:t>w</a:t>
            </a:r>
            <a:endParaRPr sz="2800">
              <a:latin typeface="Arial Narrow"/>
              <a:cs typeface="Arial Narrow"/>
            </a:endParaRPr>
          </a:p>
          <a:p>
            <a:pPr marL="756285" lvl="1" indent="-286385">
              <a:lnSpc>
                <a:spcPct val="100000"/>
              </a:lnSpc>
              <a:spcBef>
                <a:spcPts val="935"/>
              </a:spcBef>
              <a:buClr>
                <a:srgbClr val="DC9D1F"/>
              </a:buClr>
              <a:buFont typeface="Arial"/>
              <a:buChar char="•"/>
              <a:tabLst>
                <a:tab pos="756920" algn="l"/>
              </a:tabLst>
            </a:pPr>
            <a:r>
              <a:rPr sz="2800" spc="-5" dirty="0">
                <a:solidFill>
                  <a:srgbClr val="FFFFFF"/>
                </a:solidFill>
                <a:latin typeface="Arial Narrow"/>
                <a:cs typeface="Arial Narrow"/>
              </a:rPr>
              <a:t>P</a:t>
            </a:r>
            <a:r>
              <a:rPr sz="2800" spc="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k</a:t>
            </a:r>
            <a:r>
              <a:rPr sz="28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sz="2800" spc="10" dirty="0">
                <a:solidFill>
                  <a:srgbClr val="FFFFFF"/>
                </a:solidFill>
                <a:latin typeface="Arial Narrow"/>
                <a:cs typeface="Arial Narrow"/>
              </a:rPr>
              <a:t>k</a:t>
            </a:r>
            <a:r>
              <a:rPr sz="2800" spc="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endParaRPr sz="2800">
              <a:latin typeface="Arial Narrow"/>
              <a:cs typeface="Arial Narrow"/>
            </a:endParaRPr>
          </a:p>
          <a:p>
            <a:pPr marL="756285" lvl="1" indent="-286385">
              <a:lnSpc>
                <a:spcPts val="3195"/>
              </a:lnSpc>
              <a:spcBef>
                <a:spcPts val="935"/>
              </a:spcBef>
              <a:buClr>
                <a:srgbClr val="DC9D1F"/>
              </a:buClr>
              <a:buFont typeface="Arial"/>
              <a:buChar char="•"/>
              <a:tabLst>
                <a:tab pos="756920" algn="l"/>
              </a:tabLst>
            </a:pP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La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g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8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hea</a:t>
            </a:r>
            <a:r>
              <a:rPr sz="2800" spc="10" dirty="0">
                <a:solidFill>
                  <a:srgbClr val="FFFFFF"/>
                </a:solidFill>
                <a:latin typeface="Arial Narrow"/>
                <a:cs typeface="Arial Narrow"/>
              </a:rPr>
              <a:t>v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y</a:t>
            </a:r>
            <a:endParaRPr sz="2800">
              <a:latin typeface="Arial Narrow"/>
              <a:cs typeface="Arial Narrow"/>
            </a:endParaRPr>
          </a:p>
          <a:p>
            <a:pPr marL="756285">
              <a:lnSpc>
                <a:spcPts val="3195"/>
              </a:lnSpc>
            </a:pPr>
            <a:r>
              <a:rPr sz="2800" spc="-5" dirty="0">
                <a:solidFill>
                  <a:srgbClr val="FFFFFF"/>
                </a:solidFill>
                <a:latin typeface="Arial Narrow"/>
                <a:cs typeface="Arial Narrow"/>
              </a:rPr>
              <a:t>mu</a:t>
            </a:r>
            <a:r>
              <a:rPr sz="2800" spc="0" dirty="0">
                <a:solidFill>
                  <a:srgbClr val="FFFFFF"/>
                </a:solidFill>
                <a:latin typeface="Arial Narrow"/>
                <a:cs typeface="Arial Narrow"/>
              </a:rPr>
              <a:t>sc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sz="28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b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ee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endParaRPr sz="2800">
              <a:latin typeface="Arial Narrow"/>
              <a:cs typeface="Arial Narrow"/>
            </a:endParaRPr>
          </a:p>
          <a:p>
            <a:pPr marL="756285" marR="5080" lvl="1" indent="-286385">
              <a:lnSpc>
                <a:spcPts val="3020"/>
              </a:lnSpc>
              <a:spcBef>
                <a:spcPts val="1320"/>
              </a:spcBef>
              <a:buClr>
                <a:srgbClr val="DC9D1F"/>
              </a:buClr>
              <a:buFont typeface="Arial"/>
              <a:buChar char="•"/>
              <a:tabLst>
                <a:tab pos="756920" algn="l"/>
              </a:tabLst>
            </a:pP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Na</a:t>
            </a:r>
            <a:r>
              <a:rPr sz="2800" spc="0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u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sz="2800" spc="20" dirty="0">
                <a:solidFill>
                  <a:srgbClr val="FFFFFF"/>
                </a:solidFill>
                <a:latin typeface="Arial Narrow"/>
                <a:cs typeface="Arial Narrow"/>
              </a:rPr>
              <a:t>ll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y</a:t>
            </a:r>
            <a:r>
              <a:rPr sz="28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ho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ne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sz="28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bu</a:t>
            </a:r>
            <a:r>
              <a:rPr sz="2800" spc="-10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ma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y</a:t>
            </a:r>
            <a:r>
              <a:rPr sz="28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b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po</a:t>
            </a:r>
            <a:r>
              <a:rPr sz="2800" spc="5" dirty="0">
                <a:solidFill>
                  <a:srgbClr val="FFFFFF"/>
                </a:solidFill>
                <a:latin typeface="Arial Narrow"/>
                <a:cs typeface="Arial Narrow"/>
              </a:rPr>
              <a:t>ll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endParaRPr sz="2800">
              <a:latin typeface="Arial Narrow"/>
              <a:cs typeface="Arial Narro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33900" y="609600"/>
            <a:ext cx="4301611" cy="2667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76800" y="3881298"/>
            <a:ext cx="3733800" cy="25887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/>
              <a:t>HEREF</a:t>
            </a:r>
            <a:r>
              <a:rPr spc="50" dirty="0"/>
              <a:t>O</a:t>
            </a:r>
            <a:r>
              <a:rPr spc="25" dirty="0"/>
              <a:t>R</a:t>
            </a:r>
            <a:r>
              <a:rPr spc="-20" dirty="0"/>
              <a:t>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647433"/>
            <a:ext cx="3480435" cy="3832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DC9D1F"/>
              </a:buClr>
              <a:buFont typeface="Arial"/>
              <a:buChar char="•"/>
              <a:tabLst>
                <a:tab pos="356235" algn="l"/>
              </a:tabLst>
            </a:pP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Or</a:t>
            </a:r>
            <a:r>
              <a:rPr sz="2600" spc="3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g</a:t>
            </a:r>
            <a:r>
              <a:rPr sz="2600" spc="3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sz="2600" spc="20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600" spc="2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sz="26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3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4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ng</a:t>
            </a:r>
            <a:r>
              <a:rPr sz="2600" spc="35" dirty="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sz="2600" spc="20" dirty="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endParaRPr sz="2600">
              <a:latin typeface="Arial Narrow"/>
              <a:cs typeface="Arial Narrow"/>
            </a:endParaRPr>
          </a:p>
          <a:p>
            <a:pPr marL="355600" marR="644525" indent="-342900">
              <a:lnSpc>
                <a:spcPts val="2810"/>
              </a:lnSpc>
              <a:spcBef>
                <a:spcPts val="1265"/>
              </a:spcBef>
              <a:buClr>
                <a:srgbClr val="DC9D1F"/>
              </a:buClr>
              <a:buFont typeface="Arial"/>
              <a:buChar char="•"/>
              <a:tabLst>
                <a:tab pos="356235" algn="l"/>
              </a:tabLst>
            </a:pPr>
            <a:r>
              <a:rPr sz="2600" spc="35" dirty="0">
                <a:solidFill>
                  <a:srgbClr val="FFFFFF"/>
                </a:solidFill>
                <a:latin typeface="Arial Narrow"/>
                <a:cs typeface="Arial Narrow"/>
              </a:rPr>
              <a:t>W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h</a:t>
            </a:r>
            <a:r>
              <a:rPr sz="2600" spc="3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6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f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ace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sz="26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an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3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bod</a:t>
            </a:r>
            <a:r>
              <a:rPr sz="2600" spc="3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600" spc="20" dirty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.</a:t>
            </a:r>
            <a:endParaRPr sz="2600">
              <a:latin typeface="Arial Narrow"/>
              <a:cs typeface="Arial Narrow"/>
            </a:endParaRPr>
          </a:p>
          <a:p>
            <a:pPr marL="355600" indent="-342900">
              <a:lnSpc>
                <a:spcPts val="2965"/>
              </a:lnSpc>
              <a:spcBef>
                <a:spcPts val="869"/>
              </a:spcBef>
              <a:buClr>
                <a:srgbClr val="DC9D1F"/>
              </a:buClr>
              <a:buFont typeface="Arial"/>
              <a:buChar char="•"/>
              <a:tabLst>
                <a:tab pos="356235" algn="l"/>
              </a:tabLst>
            </a:pP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Wh</a:t>
            </a:r>
            <a:r>
              <a:rPr sz="2600" spc="3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6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th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35" dirty="0">
                <a:solidFill>
                  <a:srgbClr val="FFFFFF"/>
                </a:solidFill>
                <a:latin typeface="Arial Narrow"/>
                <a:cs typeface="Arial Narrow"/>
              </a:rPr>
              <a:t>b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600" spc="35" dirty="0">
                <a:solidFill>
                  <a:srgbClr val="FFFFFF"/>
                </a:solidFill>
                <a:latin typeface="Arial Narrow"/>
                <a:cs typeface="Arial Narrow"/>
              </a:rPr>
              <a:t>ll</a:t>
            </a:r>
            <a:r>
              <a:rPr sz="2600" spc="-135" dirty="0">
                <a:solidFill>
                  <a:srgbClr val="FFFFFF"/>
                </a:solidFill>
                <a:latin typeface="Arial Narrow"/>
                <a:cs typeface="Arial Narrow"/>
              </a:rPr>
              <a:t>y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,</a:t>
            </a:r>
            <a:r>
              <a:rPr sz="2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35" dirty="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eg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endParaRPr sz="2600">
              <a:latin typeface="Arial Narrow"/>
              <a:cs typeface="Arial Narrow"/>
            </a:endParaRPr>
          </a:p>
          <a:p>
            <a:pPr marL="355600">
              <a:lnSpc>
                <a:spcPts val="2965"/>
              </a:lnSpc>
            </a:pP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an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35" dirty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w</a:t>
            </a:r>
            <a:r>
              <a:rPr sz="2600" spc="3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600" spc="20" dirty="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h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.</a:t>
            </a:r>
            <a:endParaRPr sz="2600">
              <a:latin typeface="Arial Narrow"/>
              <a:cs typeface="Arial Narrow"/>
            </a:endParaRPr>
          </a:p>
          <a:p>
            <a:pPr marL="355600" indent="-342900">
              <a:lnSpc>
                <a:spcPts val="2965"/>
              </a:lnSpc>
              <a:spcBef>
                <a:spcPts val="910"/>
              </a:spcBef>
              <a:buClr>
                <a:srgbClr val="DC9D1F"/>
              </a:buClr>
              <a:buFont typeface="Arial"/>
              <a:buChar char="•"/>
              <a:tabLst>
                <a:tab pos="356235" algn="l"/>
              </a:tabLst>
            </a:pPr>
            <a:r>
              <a:rPr sz="2600" spc="35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h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b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ree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f</a:t>
            </a:r>
            <a:r>
              <a:rPr sz="2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h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endParaRPr sz="2600">
              <a:latin typeface="Arial Narrow"/>
              <a:cs typeface="Arial Narrow"/>
            </a:endParaRPr>
          </a:p>
          <a:p>
            <a:pPr marL="355600">
              <a:lnSpc>
                <a:spcPts val="2965"/>
              </a:lnSpc>
            </a:pPr>
            <a:r>
              <a:rPr sz="2600" spc="35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m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600" spc="3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600" spc="20" dirty="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W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es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.</a:t>
            </a:r>
            <a:endParaRPr sz="2600">
              <a:latin typeface="Arial Narrow"/>
              <a:cs typeface="Arial Narrow"/>
            </a:endParaRPr>
          </a:p>
          <a:p>
            <a:pPr marL="355600" marR="5080" indent="-342900">
              <a:lnSpc>
                <a:spcPts val="2810"/>
              </a:lnSpc>
              <a:spcBef>
                <a:spcPts val="1265"/>
              </a:spcBef>
              <a:buClr>
                <a:srgbClr val="DC9D1F"/>
              </a:buClr>
              <a:buFont typeface="Arial"/>
              <a:buChar char="•"/>
              <a:tabLst>
                <a:tab pos="356235" algn="l"/>
              </a:tabLst>
            </a:pP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ura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ll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y</a:t>
            </a:r>
            <a:r>
              <a:rPr sz="26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horne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b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u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20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he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y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35" dirty="0">
                <a:solidFill>
                  <a:srgbClr val="FFFFFF"/>
                </a:solidFill>
                <a:latin typeface="Arial Narrow"/>
                <a:cs typeface="Arial Narrow"/>
              </a:rPr>
              <a:t>h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av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p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sz="2600" spc="35" dirty="0">
                <a:solidFill>
                  <a:srgbClr val="FFFFFF"/>
                </a:solidFill>
                <a:latin typeface="Arial Narrow"/>
                <a:cs typeface="Arial Narrow"/>
              </a:rPr>
              <a:t>ll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sz="2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v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ar</a:t>
            </a:r>
            <a:r>
              <a:rPr sz="2600" spc="3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600" spc="15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600" spc="20" dirty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.</a:t>
            </a:r>
            <a:endParaRPr sz="2600">
              <a:latin typeface="Arial Narrow"/>
              <a:cs typeface="Arial Narro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82012" y="533400"/>
            <a:ext cx="3968739" cy="2667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88870" y="3733772"/>
            <a:ext cx="3657599" cy="27398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/>
              <a:t>S</a:t>
            </a:r>
            <a:r>
              <a:rPr spc="45" dirty="0"/>
              <a:t>I</a:t>
            </a:r>
            <a:r>
              <a:rPr spc="50" dirty="0"/>
              <a:t>MM</a:t>
            </a:r>
            <a:r>
              <a:rPr spc="25" dirty="0"/>
              <a:t>EN</a:t>
            </a:r>
            <a:r>
              <a:rPr spc="-150" dirty="0"/>
              <a:t>T</a:t>
            </a:r>
            <a:r>
              <a:rPr spc="25" dirty="0"/>
              <a:t>A</a:t>
            </a:r>
            <a:r>
              <a:rPr dirty="0"/>
              <a:t>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687057"/>
            <a:ext cx="3549015" cy="3752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DC9D1F"/>
              </a:buClr>
              <a:buFont typeface="Arial"/>
              <a:buChar char="•"/>
              <a:tabLst>
                <a:tab pos="356235" algn="l"/>
              </a:tabLst>
            </a:pP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Or</a:t>
            </a:r>
            <a:r>
              <a:rPr sz="2600" spc="3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g</a:t>
            </a:r>
            <a:r>
              <a:rPr sz="2600" spc="3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sz="2600" spc="20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600" spc="2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sz="26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3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40" dirty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w</a:t>
            </a:r>
            <a:r>
              <a:rPr sz="2600" spc="3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z</a:t>
            </a:r>
            <a:r>
              <a:rPr sz="2600" spc="2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rl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sz="2600" spc="20" dirty="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.</a:t>
            </a:r>
            <a:endParaRPr sz="2600">
              <a:latin typeface="Arial Narrow"/>
              <a:cs typeface="Arial Narrow"/>
            </a:endParaRPr>
          </a:p>
          <a:p>
            <a:pPr marL="355600" marR="6985" indent="-342900">
              <a:lnSpc>
                <a:spcPct val="100000"/>
              </a:lnSpc>
              <a:spcBef>
                <a:spcPts val="1225"/>
              </a:spcBef>
              <a:buClr>
                <a:srgbClr val="DC9D1F"/>
              </a:buClr>
              <a:buFont typeface="Arial"/>
              <a:buChar char="•"/>
              <a:tabLst>
                <a:tab pos="356235" algn="l"/>
              </a:tabLst>
            </a:pPr>
            <a:r>
              <a:rPr sz="2600" spc="35" dirty="0">
                <a:solidFill>
                  <a:srgbClr val="FFFFFF"/>
                </a:solidFill>
                <a:latin typeface="Arial Narrow"/>
                <a:cs typeface="Arial Narrow"/>
              </a:rPr>
              <a:t>W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h</a:t>
            </a:r>
            <a:r>
              <a:rPr sz="2600" spc="3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6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45" dirty="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sz="2600" spc="3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gh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st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ra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w</a:t>
            </a:r>
            <a:r>
              <a:rPr sz="2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f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aces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,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w</a:t>
            </a:r>
            <a:r>
              <a:rPr sz="2600" spc="3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h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dar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k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spo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tt</a:t>
            </a:r>
            <a:r>
              <a:rPr sz="2600" spc="2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sz="26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bod</a:t>
            </a:r>
            <a:r>
              <a:rPr sz="2600" spc="3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600" spc="20" dirty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.</a:t>
            </a:r>
            <a:endParaRPr sz="260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spcBef>
                <a:spcPts val="1225"/>
              </a:spcBef>
              <a:buClr>
                <a:srgbClr val="DC9D1F"/>
              </a:buClr>
              <a:buFont typeface="Arial"/>
              <a:buChar char="•"/>
              <a:tabLst>
                <a:tab pos="356235" algn="l"/>
              </a:tabLst>
            </a:pP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Med</a:t>
            </a:r>
            <a:r>
              <a:rPr sz="2600" spc="3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u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m</a:t>
            </a:r>
            <a:r>
              <a:rPr sz="2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sz="2600" spc="3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ze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sz="2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20" dirty="0">
                <a:solidFill>
                  <a:srgbClr val="FFFFFF"/>
                </a:solidFill>
                <a:latin typeface="Arial Narrow"/>
                <a:cs typeface="Arial Narrow"/>
              </a:rPr>
              <a:t>H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orn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endParaRPr sz="260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spcBef>
                <a:spcPts val="1225"/>
              </a:spcBef>
              <a:buClr>
                <a:srgbClr val="DC9D1F"/>
              </a:buClr>
              <a:buFont typeface="Arial"/>
              <a:buChar char="•"/>
              <a:tabLst>
                <a:tab pos="356235" algn="l"/>
              </a:tabLst>
            </a:pP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La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g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B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od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y</a:t>
            </a:r>
            <a:endParaRPr sz="2600">
              <a:latin typeface="Arial Narrow"/>
              <a:cs typeface="Arial Narrow"/>
            </a:endParaRPr>
          </a:p>
          <a:p>
            <a:pPr marL="355600" marR="144145" indent="-342900">
              <a:lnSpc>
                <a:spcPct val="100000"/>
              </a:lnSpc>
              <a:spcBef>
                <a:spcPts val="1225"/>
              </a:spcBef>
              <a:buClr>
                <a:srgbClr val="DC9D1F"/>
              </a:buClr>
              <a:buFont typeface="Arial"/>
              <a:buChar char="•"/>
              <a:tabLst>
                <a:tab pos="356235" algn="l"/>
              </a:tabLst>
            </a:pP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H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eav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y</a:t>
            </a:r>
            <a:r>
              <a:rPr sz="26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Musc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sz="2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25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lea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30" dirty="0">
                <a:solidFill>
                  <a:srgbClr val="FFFFFF"/>
                </a:solidFill>
                <a:latin typeface="Arial Narrow"/>
                <a:cs typeface="Arial Narrow"/>
              </a:rPr>
              <a:t>carca</a:t>
            </a:r>
            <a:r>
              <a:rPr sz="2600" spc="20" dirty="0">
                <a:solidFill>
                  <a:srgbClr val="FFFFFF"/>
                </a:solidFill>
                <a:latin typeface="Arial Narrow"/>
                <a:cs typeface="Arial Narrow"/>
              </a:rPr>
              <a:t>ss</a:t>
            </a:r>
            <a:r>
              <a:rPr sz="2600" dirty="0">
                <a:solidFill>
                  <a:srgbClr val="FFFFFF"/>
                </a:solidFill>
                <a:latin typeface="Arial Narrow"/>
                <a:cs typeface="Arial Narrow"/>
              </a:rPr>
              <a:t>.</a:t>
            </a:r>
            <a:endParaRPr sz="2600">
              <a:latin typeface="Arial Narrow"/>
              <a:cs typeface="Arial Narro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34718" y="381000"/>
            <a:ext cx="4370710" cy="2895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41697" y="4037444"/>
            <a:ext cx="4063105" cy="226377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/>
              <a:t>SH</a:t>
            </a:r>
            <a:r>
              <a:rPr spc="50" dirty="0"/>
              <a:t>O</a:t>
            </a:r>
            <a:r>
              <a:rPr spc="-20" dirty="0"/>
              <a:t>R</a:t>
            </a:r>
            <a:r>
              <a:rPr spc="25" dirty="0"/>
              <a:t>TH</a:t>
            </a:r>
            <a:r>
              <a:rPr spc="50" dirty="0"/>
              <a:t>O</a:t>
            </a:r>
            <a:r>
              <a:rPr spc="25" dirty="0"/>
              <a:t>R</a:t>
            </a:r>
            <a:r>
              <a:rPr spc="-20"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648889"/>
            <a:ext cx="3305175" cy="3716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DC9D1F"/>
              </a:buClr>
              <a:buFont typeface="Arial"/>
              <a:buChar char="•"/>
              <a:tabLst>
                <a:tab pos="356235" algn="l"/>
              </a:tabLst>
            </a:pP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ri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g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sz="2800" spc="10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sz="2800" spc="20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sz="28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ng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sz="2800" spc="10" dirty="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endParaRPr sz="2800">
              <a:latin typeface="Arial Narrow"/>
              <a:cs typeface="Arial Narrow"/>
            </a:endParaRPr>
          </a:p>
          <a:p>
            <a:pPr marL="355600" marR="5080" indent="-342900">
              <a:lnSpc>
                <a:spcPts val="3020"/>
              </a:lnSpc>
              <a:spcBef>
                <a:spcPts val="1320"/>
              </a:spcBef>
              <a:buClr>
                <a:srgbClr val="DC9D1F"/>
              </a:buClr>
              <a:buFont typeface="Arial"/>
              <a:buChar char="•"/>
              <a:tabLst>
                <a:tab pos="356235" algn="l"/>
              </a:tabLst>
            </a:pP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Red</a:t>
            </a:r>
            <a:r>
              <a:rPr sz="2800" spc="-10" dirty="0">
                <a:solidFill>
                  <a:srgbClr val="FFFFFF"/>
                </a:solidFill>
                <a:latin typeface="Arial Narrow"/>
                <a:cs typeface="Arial Narrow"/>
              </a:rPr>
              <a:t>,</a:t>
            </a:r>
            <a:r>
              <a:rPr sz="28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 Narrow"/>
                <a:cs typeface="Arial Narrow"/>
              </a:rPr>
              <a:t>W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h</a:t>
            </a:r>
            <a:r>
              <a:rPr sz="2800" spc="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800" spc="0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8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sz="2800" spc="-10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Roa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sz="28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sz="2800" spc="5" dirty="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sz="2800" spc="-10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800" spc="-10" dirty="0">
                <a:solidFill>
                  <a:srgbClr val="FFFFFF"/>
                </a:solidFill>
                <a:latin typeface="Arial Narrow"/>
                <a:cs typeface="Arial Narrow"/>
              </a:rPr>
              <a:t>.</a:t>
            </a:r>
            <a:endParaRPr sz="280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spcBef>
                <a:spcPts val="895"/>
              </a:spcBef>
              <a:buClr>
                <a:srgbClr val="DC9D1F"/>
              </a:buClr>
              <a:buFont typeface="Arial"/>
              <a:buChar char="•"/>
              <a:tabLst>
                <a:tab pos="356235" algn="l"/>
              </a:tabLst>
            </a:pPr>
            <a:r>
              <a:rPr sz="2800" spc="-10" dirty="0">
                <a:solidFill>
                  <a:srgbClr val="FFFFFF"/>
                </a:solidFill>
                <a:latin typeface="Arial Narrow"/>
                <a:cs typeface="Arial Narrow"/>
              </a:rPr>
              <a:t>P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sz="2800" spc="25" dirty="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sz="28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sz="2800" spc="-10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Ho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ne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endParaRPr sz="2800">
              <a:latin typeface="Arial Narrow"/>
              <a:cs typeface="Arial Narrow"/>
            </a:endParaRPr>
          </a:p>
          <a:p>
            <a:pPr marL="355600" indent="-342900">
              <a:lnSpc>
                <a:spcPts val="3190"/>
              </a:lnSpc>
              <a:spcBef>
                <a:spcPts val="935"/>
              </a:spcBef>
              <a:buClr>
                <a:srgbClr val="DC9D1F"/>
              </a:buClr>
              <a:buFont typeface="Arial"/>
              <a:buChar char="•"/>
              <a:tabLst>
                <a:tab pos="356235" algn="l"/>
              </a:tabLst>
            </a:pPr>
            <a:r>
              <a:rPr sz="2800" spc="-125" dirty="0">
                <a:solidFill>
                  <a:srgbClr val="FFFFFF"/>
                </a:solidFill>
                <a:latin typeface="Arial Narrow"/>
                <a:cs typeface="Arial Narrow"/>
              </a:rPr>
              <a:t>V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y</a:t>
            </a:r>
            <a:r>
              <a:rPr sz="28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dap</a:t>
            </a:r>
            <a:r>
              <a:rPr sz="2800" spc="20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b</a:t>
            </a:r>
            <a:r>
              <a:rPr sz="2800" spc="20" dirty="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8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0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endParaRPr sz="2800">
              <a:latin typeface="Arial Narrow"/>
              <a:cs typeface="Arial Narrow"/>
            </a:endParaRPr>
          </a:p>
          <a:p>
            <a:pPr marL="355600">
              <a:lnSpc>
                <a:spcPts val="3190"/>
              </a:lnSpc>
            </a:pP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2800" spc="-25" dirty="0">
                <a:solidFill>
                  <a:srgbClr val="FFFFFF"/>
                </a:solidFill>
                <a:latin typeface="Arial Narrow"/>
                <a:cs typeface="Arial Narrow"/>
              </a:rPr>
              <a:t>f</a:t>
            </a:r>
            <a:r>
              <a:rPr sz="2800" spc="0" dirty="0">
                <a:solidFill>
                  <a:srgbClr val="FFFFFF"/>
                </a:solidFill>
                <a:latin typeface="Arial Narrow"/>
                <a:cs typeface="Arial Narrow"/>
              </a:rPr>
              <a:t>fe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800" spc="10" dirty="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8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0" dirty="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li</a:t>
            </a:r>
            <a:r>
              <a:rPr sz="2800" spc="-5" dirty="0">
                <a:solidFill>
                  <a:srgbClr val="FFFFFF"/>
                </a:solidFill>
                <a:latin typeface="Arial Narrow"/>
                <a:cs typeface="Arial Narrow"/>
              </a:rPr>
              <a:t>ma</a:t>
            </a:r>
            <a:r>
              <a:rPr sz="2800" spc="20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800" spc="1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800" spc="0" dirty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sz="2800" spc="-10" dirty="0">
                <a:solidFill>
                  <a:srgbClr val="FFFFFF"/>
                </a:solidFill>
                <a:latin typeface="Arial Narrow"/>
                <a:cs typeface="Arial Narrow"/>
              </a:rPr>
              <a:t>.</a:t>
            </a:r>
            <a:endParaRPr sz="2800">
              <a:latin typeface="Arial Narrow"/>
              <a:cs typeface="Arial Narrow"/>
            </a:endParaRPr>
          </a:p>
          <a:p>
            <a:pPr marL="355600" marR="476884" indent="-342900">
              <a:lnSpc>
                <a:spcPts val="3020"/>
              </a:lnSpc>
              <a:spcBef>
                <a:spcPts val="1320"/>
              </a:spcBef>
              <a:buClr>
                <a:srgbClr val="DC9D1F"/>
              </a:buClr>
              <a:buFont typeface="Arial"/>
              <a:buChar char="•"/>
              <a:tabLst>
                <a:tab pos="356235" algn="l"/>
              </a:tabLst>
            </a:pP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Goo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Mo</a:t>
            </a:r>
            <a:r>
              <a:rPr sz="2800" spc="0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he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sz="28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an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0" dirty="0">
                <a:solidFill>
                  <a:srgbClr val="FFFFFF"/>
                </a:solidFill>
                <a:latin typeface="Arial Narrow"/>
                <a:cs typeface="Arial Narrow"/>
              </a:rPr>
              <a:t>goo</a:t>
            </a:r>
            <a:r>
              <a:rPr sz="2800" spc="-15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sz="28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M</a:t>
            </a:r>
            <a:r>
              <a:rPr sz="2800" spc="5" dirty="0">
                <a:solidFill>
                  <a:srgbClr val="FFFFFF"/>
                </a:solidFill>
                <a:latin typeface="Arial Narrow"/>
                <a:cs typeface="Arial Narrow"/>
              </a:rPr>
              <a:t>il</a:t>
            </a:r>
            <a:r>
              <a:rPr sz="2800" spc="10" dirty="0">
                <a:solidFill>
                  <a:srgbClr val="FFFFFF"/>
                </a:solidFill>
                <a:latin typeface="Arial Narrow"/>
                <a:cs typeface="Arial Narrow"/>
              </a:rPr>
              <a:t>k</a:t>
            </a:r>
            <a:r>
              <a:rPr sz="280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2800" spc="1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800" spc="25" dirty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sz="2800" spc="-10" dirty="0">
                <a:solidFill>
                  <a:srgbClr val="FFFFFF"/>
                </a:solidFill>
                <a:latin typeface="Arial Narrow"/>
                <a:cs typeface="Arial Narrow"/>
              </a:rPr>
              <a:t>.</a:t>
            </a:r>
            <a:endParaRPr sz="2800">
              <a:latin typeface="Arial Narrow"/>
              <a:cs typeface="Arial Narro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06401" y="838200"/>
            <a:ext cx="4202795" cy="2819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48200" y="4024744"/>
            <a:ext cx="3397117" cy="2590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/>
              <a:t>PRACT</a:t>
            </a:r>
            <a:r>
              <a:rPr spc="45" dirty="0"/>
              <a:t>I</a:t>
            </a:r>
            <a:r>
              <a:rPr spc="25" dirty="0"/>
              <a:t>C</a:t>
            </a:r>
            <a:r>
              <a:rPr spc="-20" dirty="0"/>
              <a:t>E</a:t>
            </a:r>
          </a:p>
        </p:txBody>
      </p:sp>
      <p:sp>
        <p:nvSpPr>
          <p:cNvPr id="3" name="object 3"/>
          <p:cNvSpPr/>
          <p:nvPr/>
        </p:nvSpPr>
        <p:spPr>
          <a:xfrm>
            <a:off x="1905000" y="1676400"/>
            <a:ext cx="5283189" cy="396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81200" y="1752590"/>
            <a:ext cx="5410200" cy="3657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/>
              <a:t>PRACT</a:t>
            </a:r>
            <a:r>
              <a:rPr spc="45" dirty="0"/>
              <a:t>I</a:t>
            </a:r>
            <a:r>
              <a:rPr spc="25" dirty="0"/>
              <a:t>C</a:t>
            </a:r>
            <a:r>
              <a:rPr spc="-20" dirty="0"/>
              <a:t>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</TotalTime>
  <Words>178</Words>
  <Application>Microsoft Macintosh PowerPoint</Application>
  <PresentationFormat>On-screen Show (4:3)</PresentationFormat>
  <Paragraphs>54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 Narrow</vt:lpstr>
      <vt:lpstr>Calibri</vt:lpstr>
      <vt:lpstr>Century Gothic</vt:lpstr>
      <vt:lpstr>Times New Roman</vt:lpstr>
      <vt:lpstr>Wingdings 3</vt:lpstr>
      <vt:lpstr>Arial</vt:lpstr>
      <vt:lpstr>Wisp</vt:lpstr>
      <vt:lpstr>PowerPoint Presentation</vt:lpstr>
      <vt:lpstr>ANGUS</vt:lpstr>
      <vt:lpstr>BRAHMAN</vt:lpstr>
      <vt:lpstr>CHAROLAIS</vt:lpstr>
      <vt:lpstr>HEREFORD</vt:lpstr>
      <vt:lpstr>SIMMENTAL</vt:lpstr>
      <vt:lpstr>SHORTHORN</vt:lpstr>
      <vt:lpstr>PRACTICE</vt:lpstr>
      <vt:lpstr>PRACTICE</vt:lpstr>
      <vt:lpstr>PRACTICE</vt:lpstr>
      <vt:lpstr>PRACTICE</vt:lpstr>
      <vt:lpstr>PRACTICE</vt:lpstr>
      <vt:lpstr>PRACTICE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Megan Sebesta</cp:lastModifiedBy>
  <cp:revision>3</cp:revision>
  <dcterms:created xsi:type="dcterms:W3CDTF">2017-01-10T23:45:56Z</dcterms:created>
  <dcterms:modified xsi:type="dcterms:W3CDTF">2017-01-19T22:00:09Z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2017-01-10T00:00:00Z</vt:filetime>
  </property>
  <property fmtid="{D5CDD505-2E9C-101B-9397-08002B2CF9AE}" pid="3" name="LastSaved">
    <vt:filetime>2017-01-10T00:00:00Z</vt:filetime>
  </property>
</Properties>
</file>