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/>
    <p:restoredTop sz="92781"/>
  </p:normalViewPr>
  <p:slideViewPr>
    <p:cSldViewPr>
      <p:cViewPr varScale="1">
        <p:scale>
          <a:sx n="56" d="100"/>
          <a:sy n="56" d="100"/>
        </p:scale>
        <p:origin x="424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61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675E4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675E4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675E4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458200" y="0"/>
            <a:ext cx="685800" cy="5486400"/>
          </a:xfrm>
          <a:custGeom>
            <a:avLst/>
            <a:gdLst/>
            <a:ahLst/>
            <a:cxnLst/>
            <a:rect l="l" t="t" r="r" b="b"/>
            <a:pathLst>
              <a:path w="685800" h="5486400">
                <a:moveTo>
                  <a:pt x="0" y="5486399"/>
                </a:moveTo>
                <a:lnTo>
                  <a:pt x="685799" y="5486399"/>
                </a:lnTo>
                <a:lnTo>
                  <a:pt x="685799" y="0"/>
                </a:lnTo>
                <a:lnTo>
                  <a:pt x="0" y="0"/>
                </a:lnTo>
                <a:lnTo>
                  <a:pt x="0" y="54863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458200" y="617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799" y="685799"/>
                </a:lnTo>
                <a:lnTo>
                  <a:pt x="685799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675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799"/>
                </a:moveTo>
                <a:lnTo>
                  <a:pt x="685799" y="685799"/>
                </a:lnTo>
                <a:lnTo>
                  <a:pt x="685799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A8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578355"/>
            <a:ext cx="8072119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rgbClr val="675E46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7840" y="1462065"/>
            <a:ext cx="8148319" cy="4133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4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9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0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4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3571590"/>
            <a:ext cx="7235825" cy="1362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600" spc="-95" dirty="0">
                <a:solidFill>
                  <a:srgbClr val="675E46"/>
                </a:solidFill>
                <a:latin typeface="Cambria"/>
                <a:cs typeface="Cambria"/>
              </a:rPr>
              <a:t>S</a:t>
            </a:r>
            <a:r>
              <a:rPr sz="6600" spc="-135" dirty="0">
                <a:solidFill>
                  <a:srgbClr val="675E46"/>
                </a:solidFill>
                <a:latin typeface="Cambria"/>
                <a:cs typeface="Cambria"/>
              </a:rPr>
              <a:t>hee</a:t>
            </a:r>
            <a:r>
              <a:rPr sz="6600" dirty="0">
                <a:solidFill>
                  <a:srgbClr val="675E46"/>
                </a:solidFill>
                <a:latin typeface="Cambria"/>
                <a:cs typeface="Cambria"/>
              </a:rPr>
              <a:t>p</a:t>
            </a:r>
            <a:r>
              <a:rPr sz="6600" spc="-400" dirty="0">
                <a:solidFill>
                  <a:srgbClr val="675E46"/>
                </a:solidFill>
                <a:latin typeface="Times New Roman"/>
                <a:cs typeface="Times New Roman"/>
              </a:rPr>
              <a:t> </a:t>
            </a:r>
            <a:r>
              <a:rPr sz="6600" spc="-50" dirty="0">
                <a:solidFill>
                  <a:srgbClr val="675E46"/>
                </a:solidFill>
                <a:latin typeface="Cambria"/>
                <a:cs typeface="Cambria"/>
              </a:rPr>
              <a:t>&amp;</a:t>
            </a:r>
            <a:r>
              <a:rPr sz="6600" spc="-409" dirty="0">
                <a:solidFill>
                  <a:srgbClr val="675E46"/>
                </a:solidFill>
                <a:latin typeface="Times New Roman"/>
                <a:cs typeface="Times New Roman"/>
              </a:rPr>
              <a:t> </a:t>
            </a:r>
            <a:r>
              <a:rPr sz="6600" spc="-95" dirty="0">
                <a:solidFill>
                  <a:srgbClr val="675E46"/>
                </a:solidFill>
                <a:latin typeface="Cambria"/>
                <a:cs typeface="Cambria"/>
              </a:rPr>
              <a:t>G</a:t>
            </a:r>
            <a:r>
              <a:rPr sz="6600" spc="-130" dirty="0">
                <a:solidFill>
                  <a:srgbClr val="675E46"/>
                </a:solidFill>
                <a:latin typeface="Cambria"/>
                <a:cs typeface="Cambria"/>
              </a:rPr>
              <a:t>o</a:t>
            </a:r>
            <a:r>
              <a:rPr sz="6600" spc="-90" dirty="0">
                <a:solidFill>
                  <a:srgbClr val="675E46"/>
                </a:solidFill>
                <a:latin typeface="Cambria"/>
                <a:cs typeface="Cambria"/>
              </a:rPr>
              <a:t>a</a:t>
            </a:r>
            <a:r>
              <a:rPr sz="6600" dirty="0">
                <a:solidFill>
                  <a:srgbClr val="675E46"/>
                </a:solidFill>
                <a:latin typeface="Cambria"/>
                <a:cs typeface="Cambria"/>
              </a:rPr>
              <a:t>t</a:t>
            </a:r>
            <a:r>
              <a:rPr sz="6600" spc="-415" dirty="0">
                <a:solidFill>
                  <a:srgbClr val="675E46"/>
                </a:solidFill>
                <a:latin typeface="Times New Roman"/>
                <a:cs typeface="Times New Roman"/>
              </a:rPr>
              <a:t> </a:t>
            </a:r>
            <a:r>
              <a:rPr sz="6600" spc="-95" dirty="0">
                <a:solidFill>
                  <a:srgbClr val="675E46"/>
                </a:solidFill>
                <a:latin typeface="Cambria"/>
                <a:cs typeface="Cambria"/>
              </a:rPr>
              <a:t>B</a:t>
            </a:r>
            <a:r>
              <a:rPr sz="6600" spc="-229" dirty="0">
                <a:solidFill>
                  <a:srgbClr val="675E46"/>
                </a:solidFill>
                <a:latin typeface="Cambria"/>
                <a:cs typeface="Cambria"/>
              </a:rPr>
              <a:t>r</a:t>
            </a:r>
            <a:r>
              <a:rPr sz="6600" spc="-135" dirty="0">
                <a:solidFill>
                  <a:srgbClr val="675E46"/>
                </a:solidFill>
                <a:latin typeface="Cambria"/>
                <a:cs typeface="Cambria"/>
              </a:rPr>
              <a:t>eed</a:t>
            </a:r>
            <a:r>
              <a:rPr sz="6600" spc="-30" dirty="0">
                <a:solidFill>
                  <a:srgbClr val="675E46"/>
                </a:solidFill>
                <a:latin typeface="Cambria"/>
                <a:cs typeface="Cambria"/>
              </a:rPr>
              <a:t>s</a:t>
            </a:r>
            <a:endParaRPr sz="6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2000" spc="-95" dirty="0">
                <a:solidFill>
                  <a:srgbClr val="8D8C8B"/>
                </a:solidFill>
                <a:latin typeface="Calibri"/>
                <a:cs typeface="Calibri"/>
              </a:rPr>
              <a:t>V</a:t>
            </a:r>
            <a:r>
              <a:rPr sz="2000" spc="-15" dirty="0">
                <a:solidFill>
                  <a:srgbClr val="8D8C8B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8D8C8B"/>
                </a:solidFill>
                <a:latin typeface="Calibri"/>
                <a:cs typeface="Calibri"/>
              </a:rPr>
              <a:t>t</a:t>
            </a:r>
            <a:r>
              <a:rPr sz="2000" spc="-50" dirty="0">
                <a:solidFill>
                  <a:srgbClr val="8D8C8B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8D8C8B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8D8C8B"/>
                </a:solidFill>
                <a:latin typeface="Calibri"/>
                <a:cs typeface="Calibri"/>
              </a:rPr>
              <a:t>cience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70"/>
              </a:lnSpc>
            </a:pPr>
            <a:r>
              <a:rPr spc="-125" dirty="0"/>
              <a:t>S</a:t>
            </a:r>
            <a:r>
              <a:rPr spc="-100" dirty="0"/>
              <a:t>aa</a:t>
            </a:r>
            <a:r>
              <a:rPr spc="-125" dirty="0"/>
              <a:t>ne</a:t>
            </a:r>
            <a:r>
              <a:rPr spc="-30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583738"/>
            <a:ext cx="3239770" cy="4261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m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wit</a:t>
            </a:r>
            <a:r>
              <a:rPr sz="2800" spc="-85" dirty="0">
                <a:solidFill>
                  <a:srgbClr val="2E2B1F"/>
                </a:solidFill>
                <a:latin typeface="Calibri"/>
                <a:cs typeface="Calibri"/>
              </a:rPr>
              <a:t>z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er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  <a:p>
            <a:pPr marL="241300" marR="27305" indent="-228600">
              <a:lnSpc>
                <a:spcPts val="3020"/>
              </a:lnSpc>
              <a:spcBef>
                <a:spcPts val="720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Wh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800" spc="-45" dirty="0">
                <a:solidFill>
                  <a:srgbClr val="2E2B1F"/>
                </a:solidFill>
                <a:latin typeface="Calibri"/>
                <a:cs typeface="Calibri"/>
              </a:rPr>
              <a:t>h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800" spc="-4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eam</a:t>
            </a:r>
            <a:r>
              <a:rPr sz="28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29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98425" indent="-228600">
              <a:lnSpc>
                <a:spcPts val="3020"/>
              </a:lnSpc>
              <a:spcBef>
                <a:spcPts val="67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Shor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ha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254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8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u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m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8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h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45" dirty="0">
                <a:solidFill>
                  <a:srgbClr val="2E2B1F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fr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45" dirty="0">
                <a:solidFill>
                  <a:srgbClr val="2E2B1F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er</a:t>
            </a:r>
            <a:r>
              <a:rPr sz="2800" spc="-8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8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sp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ne.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9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ect.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720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Both</a:t>
            </a:r>
            <a:r>
              <a:rPr sz="28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buc</a:t>
            </a:r>
            <a:r>
              <a:rPr sz="2800" spc="-45" dirty="0">
                <a:solidFill>
                  <a:srgbClr val="2E2B1F"/>
                </a:solidFill>
                <a:latin typeface="Calibri"/>
                <a:cs typeface="Calibri"/>
              </a:rPr>
              <a:t>k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800" spc="-3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8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does</a:t>
            </a:r>
            <a:r>
              <a:rPr sz="2800" spc="-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ea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ded.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9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DIA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23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42654" y="381000"/>
            <a:ext cx="3705727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4786" y="3553663"/>
            <a:ext cx="2209799" cy="29418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70"/>
              </a:lnSpc>
            </a:pPr>
            <a:r>
              <a:rPr spc="-500" dirty="0"/>
              <a:t>T</a:t>
            </a:r>
            <a:r>
              <a:rPr spc="-125" dirty="0"/>
              <a:t>o</a:t>
            </a:r>
            <a:r>
              <a:rPr spc="-130" dirty="0"/>
              <a:t>gg</a:t>
            </a:r>
            <a:r>
              <a:rPr spc="-125" dirty="0"/>
              <a:t>en</a:t>
            </a:r>
            <a:r>
              <a:rPr spc="-95" dirty="0"/>
              <a:t>bu</a:t>
            </a:r>
            <a:r>
              <a:rPr spc="-160" dirty="0"/>
              <a:t>r</a:t>
            </a:r>
            <a:r>
              <a:rPr spc="-25" dirty="0"/>
              <a:t>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626791"/>
            <a:ext cx="3357879" cy="413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m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wit</a:t>
            </a:r>
            <a:r>
              <a:rPr sz="2800" spc="-85" dirty="0">
                <a:solidFill>
                  <a:srgbClr val="2E2B1F"/>
                </a:solidFill>
                <a:latin typeface="Calibri"/>
                <a:cs typeface="Calibri"/>
              </a:rPr>
              <a:t>z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er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  <a:p>
            <a:pPr marL="241300" marR="497205" indent="-228600">
              <a:lnSpc>
                <a:spcPct val="100000"/>
              </a:lnSpc>
              <a:spcBef>
                <a:spcPts val="670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ig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h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70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wn</a:t>
            </a:r>
            <a:r>
              <a:rPr sz="28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dark</a:t>
            </a:r>
            <a:r>
              <a:rPr sz="2800" spc="-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cho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4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29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W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h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4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ect</a:t>
            </a:r>
            <a:r>
              <a:rPr sz="2800" spc="-7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with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dar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k</a:t>
            </a:r>
            <a:r>
              <a:rPr sz="28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spots.</a:t>
            </a:r>
            <a:endParaRPr sz="2800">
              <a:latin typeface="Calibri"/>
              <a:cs typeface="Calibri"/>
            </a:endParaRPr>
          </a:p>
          <a:p>
            <a:pPr marL="241300" marR="71120" indent="-228600">
              <a:lnSpc>
                <a:spcPct val="100000"/>
              </a:lnSpc>
              <a:spcBef>
                <a:spcPts val="670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3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40" dirty="0">
                <a:solidFill>
                  <a:srgbClr val="2E2B1F"/>
                </a:solidFill>
                <a:latin typeface="Calibri"/>
                <a:cs typeface="Calibri"/>
              </a:rPr>
              <a:t>w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wh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tr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ipes</a:t>
            </a:r>
            <a:r>
              <a:rPr sz="2800" spc="-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wn</a:t>
            </a:r>
            <a:r>
              <a:rPr sz="2800" spc="-4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75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e,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8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wh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4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rump</a:t>
            </a:r>
            <a:r>
              <a:rPr sz="28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8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egs.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DIA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23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62100" y="478017"/>
            <a:ext cx="3967490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65085" y="3618865"/>
            <a:ext cx="3364473" cy="26464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3571590"/>
            <a:ext cx="2139950" cy="86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600" spc="-95" dirty="0">
                <a:solidFill>
                  <a:srgbClr val="675E46"/>
                </a:solidFill>
                <a:latin typeface="Cambria"/>
                <a:cs typeface="Cambria"/>
              </a:rPr>
              <a:t>S</a:t>
            </a:r>
            <a:r>
              <a:rPr sz="6600" spc="-135" dirty="0">
                <a:solidFill>
                  <a:srgbClr val="675E46"/>
                </a:solidFill>
                <a:latin typeface="Cambria"/>
                <a:cs typeface="Cambria"/>
              </a:rPr>
              <a:t>hee</a:t>
            </a:r>
            <a:r>
              <a:rPr sz="6600" dirty="0">
                <a:solidFill>
                  <a:srgbClr val="675E46"/>
                </a:solidFill>
                <a:latin typeface="Cambria"/>
                <a:cs typeface="Cambria"/>
              </a:rPr>
              <a:t>p</a:t>
            </a:r>
            <a:endParaRPr sz="6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4040" y="1529907"/>
            <a:ext cx="3414395" cy="3582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200" spc="-4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om</a:t>
            </a:r>
            <a:r>
              <a:rPr sz="22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orthern</a:t>
            </a:r>
            <a:r>
              <a:rPr sz="22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En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2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2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So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uthe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rn</a:t>
            </a:r>
            <a:r>
              <a:rPr sz="22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otland.</a:t>
            </a:r>
            <a:endParaRPr sz="2200">
              <a:latin typeface="Calibri"/>
              <a:cs typeface="Calibri"/>
            </a:endParaRPr>
          </a:p>
          <a:p>
            <a:pPr marL="241300" marR="367665" indent="-228600">
              <a:lnSpc>
                <a:spcPct val="100000"/>
              </a:lnSpc>
              <a:spcBef>
                <a:spcPts val="52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Sma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2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with</a:t>
            </a:r>
            <a:r>
              <a:rPr sz="22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ock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2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body</a:t>
            </a:r>
            <a:r>
              <a:rPr sz="2200" spc="-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type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Wh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200" spc="-4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spc="-4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60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ace</a:t>
            </a:r>
            <a:r>
              <a:rPr sz="22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2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gs</a:t>
            </a:r>
            <a:r>
              <a:rPr sz="2200" spc="-4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with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lack</a:t>
            </a:r>
            <a:r>
              <a:rPr sz="22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no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tri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  <a:p>
            <a:pPr marL="241300" marR="707390" indent="-228600">
              <a:lnSpc>
                <a:spcPct val="100000"/>
              </a:lnSpc>
              <a:spcBef>
                <a:spcPts val="52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arries</a:t>
            </a:r>
            <a:r>
              <a:rPr sz="22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hea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200" spc="-4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h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igh</a:t>
            </a:r>
            <a:r>
              <a:rPr sz="22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2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appea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alert.</a:t>
            </a:r>
            <a:endParaRPr sz="2200">
              <a:latin typeface="Calibri"/>
              <a:cs typeface="Calibri"/>
            </a:endParaRPr>
          </a:p>
          <a:p>
            <a:pPr marL="241300" marR="567055" indent="-228600">
              <a:lnSpc>
                <a:spcPct val="100000"/>
              </a:lnSpc>
              <a:spcBef>
                <a:spcPts val="530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es</a:t>
            </a:r>
            <a:r>
              <a:rPr sz="22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no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2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h</a:t>
            </a:r>
            <a:r>
              <a:rPr sz="2200" spc="-5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v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spc="-4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200" spc="-5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ng</a:t>
            </a:r>
            <a:r>
              <a:rPr sz="2200" spc="-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oc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k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2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ti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t.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70"/>
              </a:lnSpc>
            </a:pPr>
            <a:r>
              <a:rPr spc="-135" dirty="0"/>
              <a:t>C</a:t>
            </a:r>
            <a:r>
              <a:rPr spc="-130" dirty="0"/>
              <a:t>h</a:t>
            </a:r>
            <a:r>
              <a:rPr spc="-170" dirty="0"/>
              <a:t>e</a:t>
            </a:r>
            <a:r>
              <a:rPr spc="-125" dirty="0"/>
              <a:t>v</a:t>
            </a:r>
            <a:r>
              <a:rPr spc="-120" dirty="0"/>
              <a:t>i</a:t>
            </a:r>
            <a:r>
              <a:rPr spc="-125" dirty="0"/>
              <a:t>o</a:t>
            </a:r>
            <a:r>
              <a:rPr dirty="0"/>
              <a:t>t</a:t>
            </a:r>
          </a:p>
        </p:txBody>
      </p:sp>
      <p:sp>
        <p:nvSpPr>
          <p:cNvPr id="4" name="object 4"/>
          <p:cNvSpPr/>
          <p:nvPr/>
        </p:nvSpPr>
        <p:spPr>
          <a:xfrm>
            <a:off x="4267200" y="2362200"/>
            <a:ext cx="3728069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70"/>
              </a:lnSpc>
            </a:pPr>
            <a:r>
              <a:rPr spc="-135" dirty="0"/>
              <a:t>C</a:t>
            </a:r>
            <a:r>
              <a:rPr spc="-125" dirty="0"/>
              <a:t>o</a:t>
            </a:r>
            <a:r>
              <a:rPr spc="-95" dirty="0"/>
              <a:t>lu</a:t>
            </a:r>
            <a:r>
              <a:rPr spc="-135" dirty="0"/>
              <a:t>m</a:t>
            </a:r>
            <a:r>
              <a:rPr spc="-95" dirty="0"/>
              <a:t>b</a:t>
            </a:r>
            <a:r>
              <a:rPr spc="-120" dirty="0"/>
              <a:t>i</a:t>
            </a:r>
            <a:r>
              <a:rPr dirty="0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626791"/>
            <a:ext cx="3364229" cy="276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La</a:t>
            </a:r>
            <a:r>
              <a:rPr sz="2800" spc="-4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40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8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800" spc="-8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amed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sh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ep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45" dirty="0">
                <a:solidFill>
                  <a:srgbClr val="2E2B1F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el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ed</a:t>
            </a:r>
            <a:r>
              <a:rPr sz="28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8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U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.S.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Horn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ess</a:t>
            </a:r>
            <a:r>
              <a:rPr sz="2800" spc="-4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eed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W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h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4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2E2B1F"/>
                </a:solidFill>
                <a:latin typeface="Calibri"/>
                <a:cs typeface="Calibri"/>
              </a:rPr>
              <a:t>w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oo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800" spc="-7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egs,</a:t>
            </a:r>
            <a:r>
              <a:rPr sz="2800" spc="-8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800" spc="-75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es.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7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oma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8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nose.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6800" y="504825"/>
            <a:ext cx="3048000" cy="2924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2400" y="3733825"/>
            <a:ext cx="4312279" cy="28818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440" y="1538265"/>
            <a:ext cx="3999229" cy="464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Souther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800" spc="-4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Eng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land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67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Med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u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m</a:t>
            </a:r>
            <a:r>
              <a:rPr sz="2800" spc="-4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85" dirty="0">
                <a:solidFill>
                  <a:srgbClr val="2E2B1F"/>
                </a:solidFill>
                <a:latin typeface="Calibri"/>
                <a:cs typeface="Calibri"/>
              </a:rPr>
              <a:t>z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ed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with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blocky</a:t>
            </a:r>
            <a:r>
              <a:rPr sz="2800" spc="-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bod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ty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nos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800" spc="-4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ace</a:t>
            </a:r>
            <a:r>
              <a:rPr sz="28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gs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wh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e.</a:t>
            </a:r>
            <a:endParaRPr sz="2800">
              <a:latin typeface="Calibri"/>
              <a:cs typeface="Calibri"/>
            </a:endParaRPr>
          </a:p>
          <a:p>
            <a:pPr marL="241300" marR="767080" indent="-228600">
              <a:lnSpc>
                <a:spcPct val="100000"/>
              </a:lnSpc>
              <a:spcBef>
                <a:spcPts val="670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ll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ed</a:t>
            </a:r>
            <a:r>
              <a:rPr sz="28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8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hor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ed</a:t>
            </a:r>
            <a:r>
              <a:rPr sz="2800" spc="-4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7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ai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ns.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2800" spc="-7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oduc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3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me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u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m</a:t>
            </a:r>
            <a:r>
              <a:rPr sz="2800" spc="-3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ou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ig</a:t>
            </a:r>
            <a:r>
              <a:rPr sz="2800" spc="-45" dirty="0">
                <a:solidFill>
                  <a:srgbClr val="2E2B1F"/>
                </a:solidFill>
                <a:latin typeface="Calibri"/>
                <a:cs typeface="Calibri"/>
              </a:rPr>
              <a:t>h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ece.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Muscu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ar</a:t>
            </a:r>
            <a:r>
              <a:rPr sz="2800" spc="-3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ass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70"/>
              </a:lnSpc>
            </a:pPr>
            <a:r>
              <a:rPr spc="-140" dirty="0"/>
              <a:t>D</a:t>
            </a:r>
            <a:r>
              <a:rPr spc="-125" dirty="0"/>
              <a:t>or</a:t>
            </a:r>
            <a:r>
              <a:rPr spc="-114" dirty="0"/>
              <a:t>s</a:t>
            </a:r>
            <a:r>
              <a:rPr spc="-125" dirty="0"/>
              <a:t>e</a:t>
            </a:r>
            <a:r>
              <a:rPr dirty="0"/>
              <a:t>t</a:t>
            </a:r>
          </a:p>
        </p:txBody>
      </p:sp>
      <p:sp>
        <p:nvSpPr>
          <p:cNvPr id="4" name="object 4"/>
          <p:cNvSpPr/>
          <p:nvPr/>
        </p:nvSpPr>
        <p:spPr>
          <a:xfrm>
            <a:off x="4344669" y="1538265"/>
            <a:ext cx="3262243" cy="3914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4040" y="1607973"/>
            <a:ext cx="3785235" cy="400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Souther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400" spc="-4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ng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land</a:t>
            </a:r>
            <a:endParaRPr sz="2400" dirty="0">
              <a:latin typeface="Calibri"/>
              <a:cs typeface="Calibri"/>
            </a:endParaRPr>
          </a:p>
          <a:p>
            <a:pPr marL="241300" marR="349250" indent="-228600">
              <a:lnSpc>
                <a:spcPct val="100000"/>
              </a:lnSpc>
              <a:spcBef>
                <a:spcPts val="580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La</a:t>
            </a:r>
            <a:r>
              <a:rPr sz="2400" spc="-3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400" spc="-45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in</a:t>
            </a:r>
            <a:r>
              <a:rPr sz="24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z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4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with</a:t>
            </a:r>
            <a:r>
              <a:rPr sz="24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400" spc="-7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400" spc="-20" dirty="0">
                <a:solidFill>
                  <a:srgbClr val="2E2B1F"/>
                </a:solidFill>
                <a:latin typeface="Calibri"/>
                <a:cs typeface="Calibri"/>
              </a:rPr>
              <a:t>ocky</a:t>
            </a:r>
            <a:r>
              <a:rPr sz="2400" spc="-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bod</a:t>
            </a:r>
            <a:r>
              <a:rPr sz="2400" spc="-170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57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60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ce,</a:t>
            </a:r>
            <a:r>
              <a:rPr sz="2400" spc="-8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egs,</a:t>
            </a:r>
            <a:r>
              <a:rPr sz="24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ea</a:t>
            </a:r>
            <a:r>
              <a:rPr sz="2400" spc="-4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400" spc="-7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nose</a:t>
            </a:r>
            <a:r>
              <a:rPr sz="2400" spc="-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k.</a:t>
            </a:r>
            <a:r>
              <a:rPr sz="2400" spc="-9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With</a:t>
            </a:r>
            <a:r>
              <a:rPr sz="24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lig</a:t>
            </a:r>
            <a:r>
              <a:rPr sz="2400" spc="-30" dirty="0">
                <a:solidFill>
                  <a:srgbClr val="2E2B1F"/>
                </a:solidFill>
                <a:latin typeface="Calibri"/>
                <a:cs typeface="Calibri"/>
              </a:rPr>
              <a:t>h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E2B1F"/>
                </a:solidFill>
                <a:latin typeface="Calibri"/>
                <a:cs typeface="Calibri"/>
              </a:rPr>
              <a:t>w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4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egs</a:t>
            </a:r>
            <a:r>
              <a:rPr sz="2400" spc="-7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4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2400" spc="-8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4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E2B1F"/>
                </a:solidFill>
                <a:latin typeface="Calibri"/>
                <a:cs typeface="Calibri"/>
              </a:rPr>
              <a:t>h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ad.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70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ll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ed</a:t>
            </a:r>
            <a:endParaRPr sz="2400" dirty="0">
              <a:latin typeface="Calibri"/>
              <a:cs typeface="Calibri"/>
            </a:endParaRPr>
          </a:p>
          <a:p>
            <a:pPr marL="241300" marR="19685" indent="-228600">
              <a:lnSpc>
                <a:spcPct val="100000"/>
              </a:lnSpc>
              <a:spcBef>
                <a:spcPts val="580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On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4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4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mo</a:t>
            </a:r>
            <a:r>
              <a:rPr sz="2400" spc="-3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popu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ar</a:t>
            </a:r>
            <a:r>
              <a:rPr sz="24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medi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u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m</a:t>
            </a:r>
            <a:r>
              <a:rPr sz="24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E2B1F"/>
                </a:solidFill>
                <a:latin typeface="Calibri"/>
                <a:cs typeface="Calibri"/>
              </a:rPr>
              <a:t>w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ls</a:t>
            </a:r>
            <a:r>
              <a:rPr sz="24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400" spc="-4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4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in</a:t>
            </a:r>
            <a:r>
              <a:rPr sz="24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E2B1F"/>
                </a:solidFill>
                <a:latin typeface="Calibri"/>
                <a:cs typeface="Calibri"/>
              </a:rPr>
              <a:t>U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.S</a:t>
            </a:r>
            <a:r>
              <a:rPr sz="2400" spc="-5" dirty="0" smtClean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r>
              <a:rPr lang="en-US" sz="2400" spc="-5" dirty="0" smtClean="0">
                <a:solidFill>
                  <a:srgbClr val="2E2B1F"/>
                </a:solidFill>
                <a:latin typeface="Calibri"/>
                <a:cs typeface="Calibri"/>
              </a:rPr>
              <a:t> also good for meat.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70"/>
              </a:lnSpc>
            </a:pPr>
            <a:r>
              <a:rPr spc="-135" dirty="0"/>
              <a:t>H</a:t>
            </a:r>
            <a:r>
              <a:rPr spc="-100" dirty="0"/>
              <a:t>a</a:t>
            </a:r>
            <a:r>
              <a:rPr spc="-135" dirty="0"/>
              <a:t>m</a:t>
            </a:r>
            <a:r>
              <a:rPr spc="-130" dirty="0"/>
              <a:t>p</a:t>
            </a:r>
            <a:r>
              <a:rPr spc="-114" dirty="0"/>
              <a:t>s</a:t>
            </a:r>
            <a:r>
              <a:rPr spc="-130" dirty="0"/>
              <a:t>h</a:t>
            </a:r>
            <a:r>
              <a:rPr spc="-120" dirty="0"/>
              <a:t>i</a:t>
            </a:r>
            <a:r>
              <a:rPr spc="-195" dirty="0"/>
              <a:t>r</a:t>
            </a:r>
            <a:r>
              <a:rPr spc="-25" dirty="0"/>
              <a:t>e</a:t>
            </a:r>
          </a:p>
        </p:txBody>
      </p:sp>
      <p:sp>
        <p:nvSpPr>
          <p:cNvPr id="4" name="object 4"/>
          <p:cNvSpPr/>
          <p:nvPr/>
        </p:nvSpPr>
        <p:spPr>
          <a:xfrm>
            <a:off x="4359275" y="1941211"/>
            <a:ext cx="4252203" cy="35758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70"/>
              </a:lnSpc>
            </a:pPr>
            <a:r>
              <a:rPr spc="-120" dirty="0"/>
              <a:t>J</a:t>
            </a:r>
            <a:r>
              <a:rPr spc="-100" dirty="0"/>
              <a:t>a</a:t>
            </a:r>
            <a:r>
              <a:rPr spc="-125" dirty="0"/>
              <a:t>co</a:t>
            </a:r>
            <a:r>
              <a:rPr dirty="0"/>
              <a:t>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626791"/>
            <a:ext cx="3048000" cy="3913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Ra</a:t>
            </a:r>
            <a:r>
              <a:rPr sz="2800" spc="-4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8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eed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mu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ti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hor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ed</a:t>
            </a:r>
            <a:r>
              <a:rPr sz="2800" spc="-4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shee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538480" lvl="1" indent="-228600" algn="ctr">
              <a:lnSpc>
                <a:spcPct val="100000"/>
              </a:lnSpc>
              <a:spcBef>
                <a:spcPts val="605"/>
              </a:spcBef>
              <a:buClr>
                <a:srgbClr val="9BBDBC"/>
              </a:buClr>
              <a:buFont typeface="Arial"/>
              <a:buChar char="•"/>
              <a:tabLst>
                <a:tab pos="539115" algn="l"/>
              </a:tabLst>
            </a:pP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an</a:t>
            </a:r>
            <a:r>
              <a:rPr sz="2400" spc="-7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h</a:t>
            </a:r>
            <a:r>
              <a:rPr sz="2400" spc="-3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E2B1F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400" spc="-45" dirty="0">
                <a:solidFill>
                  <a:srgbClr val="2E2B1F"/>
                </a:solidFill>
                <a:latin typeface="Calibri"/>
                <a:cs typeface="Calibri"/>
              </a:rPr>
              <a:t>w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4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  <a:p>
            <a:pPr marL="538480">
              <a:lnSpc>
                <a:spcPct val="100000"/>
              </a:lnSpc>
            </a:pP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h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rns.</a:t>
            </a:r>
            <a:endParaRPr sz="2400">
              <a:latin typeface="Calibri"/>
              <a:cs typeface="Calibri"/>
            </a:endParaRPr>
          </a:p>
          <a:p>
            <a:pPr marL="241300" marR="55244" indent="-228600">
              <a:lnSpc>
                <a:spcPct val="100000"/>
              </a:lnSpc>
              <a:spcBef>
                <a:spcPts val="640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Co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ed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with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wh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4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spots.</a:t>
            </a:r>
            <a:endParaRPr sz="2800">
              <a:latin typeface="Calibri"/>
              <a:cs typeface="Calibri"/>
            </a:endParaRPr>
          </a:p>
          <a:p>
            <a:pPr marL="241300" marR="8255" indent="-228600">
              <a:lnSpc>
                <a:spcPct val="100000"/>
              </a:lnSpc>
              <a:spcBef>
                <a:spcPts val="67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Rai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se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2E2B1F"/>
                </a:solidFill>
                <a:latin typeface="Calibri"/>
                <a:cs typeface="Calibri"/>
              </a:rPr>
              <a:t>w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oo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8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me</a:t>
            </a:r>
            <a:r>
              <a:rPr sz="2800" spc="-4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t,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hides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800" spc="-4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8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as</a:t>
            </a:r>
            <a:r>
              <a:rPr sz="28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spec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ia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ty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ts.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70882" y="381000"/>
            <a:ext cx="3420618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40" y="1531773"/>
            <a:ext cx="3648710" cy="3616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Spa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in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80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FIN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W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4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BR</a:t>
            </a:r>
            <a:r>
              <a:rPr sz="2400" spc="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ED</a:t>
            </a:r>
            <a:endParaRPr sz="2400">
              <a:latin typeface="Calibri"/>
              <a:cs typeface="Calibri"/>
            </a:endParaRPr>
          </a:p>
          <a:p>
            <a:pPr marL="538480" lvl="1" indent="-228600">
              <a:lnSpc>
                <a:spcPct val="100000"/>
              </a:lnSpc>
              <a:spcBef>
                <a:spcPts val="575"/>
              </a:spcBef>
              <a:buClr>
                <a:srgbClr val="9BBDBC"/>
              </a:buClr>
              <a:buFont typeface="Arial"/>
              <a:buChar char="•"/>
              <a:tabLst>
                <a:tab pos="539115" algn="l"/>
              </a:tabLst>
            </a:pP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Th</a:t>
            </a:r>
            <a:r>
              <a:rPr sz="2400" spc="-4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ee</a:t>
            </a:r>
            <a:r>
              <a:rPr sz="2400" spc="-4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114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yp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4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400" spc="-7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&amp;</a:t>
            </a:r>
            <a:r>
              <a:rPr sz="24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endParaRPr sz="2400">
              <a:latin typeface="Calibri"/>
              <a:cs typeface="Calibri"/>
            </a:endParaRPr>
          </a:p>
          <a:p>
            <a:pPr marL="241300" marR="421005" indent="-228600">
              <a:lnSpc>
                <a:spcPct val="100000"/>
              </a:lnSpc>
              <a:spcBef>
                <a:spcPts val="57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114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ype</a:t>
            </a:r>
            <a:r>
              <a:rPr sz="24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4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is</a:t>
            </a:r>
            <a:r>
              <a:rPr sz="24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4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lai</a:t>
            </a:r>
            <a:r>
              <a:rPr sz="2400" spc="-20" dirty="0">
                <a:solidFill>
                  <a:srgbClr val="2E2B1F"/>
                </a:solidFill>
                <a:latin typeface="Calibri"/>
                <a:cs typeface="Calibri"/>
              </a:rPr>
              <a:t>ne</a:t>
            </a:r>
            <a:r>
              <a:rPr sz="2400" spc="-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E2B1F"/>
                </a:solidFill>
                <a:latin typeface="Calibri"/>
                <a:cs typeface="Calibri"/>
              </a:rPr>
              <a:t>Me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4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is</a:t>
            </a:r>
            <a:r>
              <a:rPr sz="2400" spc="-7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popu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ar</a:t>
            </a:r>
            <a:r>
              <a:rPr sz="24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in</a:t>
            </a:r>
            <a:r>
              <a:rPr sz="2400" spc="-7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E2B1F"/>
                </a:solidFill>
                <a:latin typeface="Calibri"/>
                <a:cs typeface="Calibri"/>
              </a:rPr>
              <a:t>U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.S.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Rams</a:t>
            </a:r>
            <a:r>
              <a:rPr sz="2400" spc="-8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horned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580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Lon</a:t>
            </a:r>
            <a:r>
              <a:rPr sz="2400" spc="15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4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un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400" spc="-50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rgbClr val="2E2B1F"/>
                </a:solidFill>
                <a:latin typeface="Calibri"/>
                <a:cs typeface="Calibri"/>
              </a:rPr>
              <a:t>orm</a:t>
            </a:r>
            <a:r>
              <a:rPr sz="24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ce</a:t>
            </a:r>
            <a:r>
              <a:rPr sz="24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use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4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in</a:t>
            </a:r>
            <a:r>
              <a:rPr sz="24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2400" spc="-4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oduct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4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4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2E2B1F"/>
                </a:solidFill>
                <a:latin typeface="Calibri"/>
                <a:cs typeface="Calibri"/>
              </a:rPr>
              <a:t>w</a:t>
            </a:r>
            <a:r>
              <a:rPr sz="24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400" spc="-1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2E2B1F"/>
                </a:solidFill>
                <a:latin typeface="Calibri"/>
                <a:cs typeface="Calibri"/>
              </a:rPr>
              <a:t>l.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70"/>
              </a:lnSpc>
            </a:pPr>
            <a:r>
              <a:rPr spc="-105" dirty="0"/>
              <a:t>M</a:t>
            </a:r>
            <a:r>
              <a:rPr spc="-125" dirty="0"/>
              <a:t>erin</a:t>
            </a:r>
            <a:r>
              <a:rPr spc="-25" dirty="0"/>
              <a:t>o</a:t>
            </a:r>
          </a:p>
        </p:txBody>
      </p:sp>
      <p:sp>
        <p:nvSpPr>
          <p:cNvPr id="4" name="object 4"/>
          <p:cNvSpPr/>
          <p:nvPr/>
        </p:nvSpPr>
        <p:spPr>
          <a:xfrm>
            <a:off x="4343400" y="1523993"/>
            <a:ext cx="3986418" cy="31210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840" y="1606107"/>
            <a:ext cx="3719829" cy="3649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Or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igi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spc="-4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ed</a:t>
            </a:r>
            <a:r>
              <a:rPr sz="22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2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55" dirty="0">
                <a:solidFill>
                  <a:srgbClr val="2E2B1F"/>
                </a:solidFill>
                <a:latin typeface="Calibri"/>
                <a:cs typeface="Calibri"/>
              </a:rPr>
              <a:t>U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.S.</a:t>
            </a:r>
            <a:endParaRPr sz="2200">
              <a:latin typeface="Calibri"/>
              <a:cs typeface="Calibri"/>
            </a:endParaRPr>
          </a:p>
          <a:p>
            <a:pPr marL="538480" marR="5080" lvl="1" indent="-228600">
              <a:lnSpc>
                <a:spcPct val="100000"/>
              </a:lnSpc>
              <a:spcBef>
                <a:spcPts val="490"/>
              </a:spcBef>
              <a:buClr>
                <a:srgbClr val="9BBDBC"/>
              </a:buClr>
              <a:buFont typeface="Arial"/>
              <a:buChar char="•"/>
              <a:tabLst>
                <a:tab pos="539115" algn="l"/>
              </a:tabLst>
            </a:pP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os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0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w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een</a:t>
            </a:r>
            <a:r>
              <a:rPr sz="20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0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Ch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v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0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0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Co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u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m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ia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20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M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um</a:t>
            </a:r>
            <a:r>
              <a:rPr sz="2200" spc="-4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spc="-4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200" spc="-45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eed</a:t>
            </a:r>
            <a:r>
              <a:rPr sz="22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with</a:t>
            </a:r>
            <a:r>
              <a:rPr sz="22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ock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2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bod</a:t>
            </a:r>
            <a:r>
              <a:rPr sz="2200" spc="-150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241300" marR="409575" indent="-228600">
              <a:lnSpc>
                <a:spcPct val="100000"/>
              </a:lnSpc>
              <a:spcBef>
                <a:spcPts val="52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Th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spc="-4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60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ace,</a:t>
            </a:r>
            <a:r>
              <a:rPr sz="2200" spc="-4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ea</a:t>
            </a:r>
            <a:r>
              <a:rPr sz="2200" spc="-4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2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2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legs</a:t>
            </a:r>
            <a:r>
              <a:rPr sz="22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whi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e.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No</a:t>
            </a:r>
            <a:r>
              <a:rPr sz="22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45" dirty="0">
                <a:solidFill>
                  <a:srgbClr val="2E2B1F"/>
                </a:solidFill>
                <a:latin typeface="Calibri"/>
                <a:cs typeface="Calibri"/>
              </a:rPr>
              <a:t>w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oo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2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on</a:t>
            </a:r>
            <a:r>
              <a:rPr sz="22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65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ace</a:t>
            </a:r>
            <a:r>
              <a:rPr sz="2200" spc="-4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or</a:t>
            </a:r>
            <a:r>
              <a:rPr sz="22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200" spc="-60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ll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ed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Good</a:t>
            </a:r>
            <a:r>
              <a:rPr sz="22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M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200" spc="-4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spc="-4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70"/>
              </a:lnSpc>
            </a:pPr>
            <a:r>
              <a:rPr spc="-105" dirty="0"/>
              <a:t>M</a:t>
            </a:r>
            <a:r>
              <a:rPr spc="-125" dirty="0"/>
              <a:t>on</a:t>
            </a:r>
            <a:r>
              <a:rPr spc="-95" dirty="0"/>
              <a:t>t</a:t>
            </a:r>
            <a:r>
              <a:rPr spc="-100" dirty="0"/>
              <a:t>a</a:t>
            </a:r>
            <a:r>
              <a:rPr spc="-135" dirty="0"/>
              <a:t>d</a:t>
            </a:r>
            <a:r>
              <a:rPr spc="-100" dirty="0"/>
              <a:t>a</a:t>
            </a:r>
            <a:r>
              <a:rPr spc="-95" dirty="0"/>
              <a:t>l</a:t>
            </a:r>
            <a:r>
              <a:rPr spc="-25" dirty="0"/>
              <a:t>e</a:t>
            </a:r>
          </a:p>
        </p:txBody>
      </p:sp>
      <p:sp>
        <p:nvSpPr>
          <p:cNvPr id="4" name="object 4"/>
          <p:cNvSpPr/>
          <p:nvPr/>
        </p:nvSpPr>
        <p:spPr>
          <a:xfrm>
            <a:off x="4495800" y="2514590"/>
            <a:ext cx="3657600" cy="33059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3571590"/>
            <a:ext cx="2399665" cy="86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600" spc="-95" dirty="0">
                <a:solidFill>
                  <a:srgbClr val="675E46"/>
                </a:solidFill>
                <a:latin typeface="Cambria"/>
                <a:cs typeface="Cambria"/>
              </a:rPr>
              <a:t>G</a:t>
            </a:r>
            <a:r>
              <a:rPr sz="6600" spc="-295" dirty="0">
                <a:solidFill>
                  <a:srgbClr val="675E46"/>
                </a:solidFill>
                <a:latin typeface="Cambria"/>
                <a:cs typeface="Cambria"/>
              </a:rPr>
              <a:t>O</a:t>
            </a:r>
            <a:r>
              <a:rPr sz="6600" spc="-480" dirty="0">
                <a:solidFill>
                  <a:srgbClr val="675E46"/>
                </a:solidFill>
                <a:latin typeface="Cambria"/>
                <a:cs typeface="Cambria"/>
              </a:rPr>
              <a:t>A</a:t>
            </a:r>
            <a:r>
              <a:rPr sz="6600" spc="-140" dirty="0">
                <a:solidFill>
                  <a:srgbClr val="675E46"/>
                </a:solidFill>
                <a:latin typeface="Cambria"/>
                <a:cs typeface="Cambria"/>
              </a:rPr>
              <a:t>T</a:t>
            </a:r>
            <a:r>
              <a:rPr sz="6600" dirty="0">
                <a:solidFill>
                  <a:srgbClr val="675E46"/>
                </a:solidFill>
                <a:latin typeface="Cambria"/>
                <a:cs typeface="Cambria"/>
              </a:rPr>
              <a:t>S</a:t>
            </a:r>
            <a:endParaRPr sz="6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4040" y="1571546"/>
            <a:ext cx="3658235" cy="3791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800" spc="-7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ance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40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FIN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W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OO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EED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195"/>
              </a:lnSpc>
              <a:spcBef>
                <a:spcPts val="33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Wh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eed,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with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5"/>
              </a:lnSpc>
            </a:pP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an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angu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ar</a:t>
            </a:r>
            <a:r>
              <a:rPr sz="28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bo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800" spc="-204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45085" indent="-228600">
              <a:lnSpc>
                <a:spcPts val="3020"/>
              </a:lnSpc>
              <a:spcBef>
                <a:spcPts val="720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ms</a:t>
            </a:r>
            <a:r>
              <a:rPr sz="28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h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45" dirty="0">
                <a:solidFill>
                  <a:srgbClr val="2E2B1F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horns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800" spc="-4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40" dirty="0">
                <a:solidFill>
                  <a:srgbClr val="2E2B1F"/>
                </a:solidFill>
                <a:latin typeface="Calibri"/>
                <a:cs typeface="Calibri"/>
              </a:rPr>
              <a:t>w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es</a:t>
            </a:r>
            <a:r>
              <a:rPr sz="28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ll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ed.</a:t>
            </a:r>
            <a:endParaRPr sz="2800">
              <a:latin typeface="Calibri"/>
              <a:cs typeface="Calibri"/>
            </a:endParaRPr>
          </a:p>
          <a:p>
            <a:pPr marL="241300" marR="382905" indent="-228600">
              <a:lnSpc>
                <a:spcPts val="3020"/>
              </a:lnSpc>
              <a:spcBef>
                <a:spcPts val="680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2800" spc="-7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od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u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ces</a:t>
            </a:r>
            <a:r>
              <a:rPr sz="2800" spc="-3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2E2B1F"/>
                </a:solidFill>
                <a:latin typeface="Calibri"/>
                <a:cs typeface="Calibri"/>
              </a:rPr>
              <a:t>w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oo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800" spc="-7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8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er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me</a:t>
            </a:r>
            <a:r>
              <a:rPr sz="2800" spc="-4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8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than</a:t>
            </a:r>
            <a:r>
              <a:rPr sz="28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8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Mer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no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70"/>
              </a:lnSpc>
            </a:pPr>
            <a:r>
              <a:rPr spc="-165" dirty="0"/>
              <a:t>R</a:t>
            </a:r>
            <a:r>
              <a:rPr spc="-100" dirty="0"/>
              <a:t>a</a:t>
            </a:r>
            <a:r>
              <a:rPr spc="-135" dirty="0"/>
              <a:t>m</a:t>
            </a:r>
            <a:r>
              <a:rPr spc="-95" dirty="0"/>
              <a:t>b</a:t>
            </a:r>
            <a:r>
              <a:rPr spc="-125" dirty="0"/>
              <a:t>o</a:t>
            </a:r>
            <a:r>
              <a:rPr spc="-95" dirty="0"/>
              <a:t>u</a:t>
            </a:r>
            <a:r>
              <a:rPr spc="-120" dirty="0"/>
              <a:t>i</a:t>
            </a:r>
            <a:r>
              <a:rPr spc="-95" dirty="0"/>
              <a:t>ll</a:t>
            </a:r>
            <a:r>
              <a:rPr spc="-125" dirty="0"/>
              <a:t>e</a:t>
            </a:r>
            <a:r>
              <a:rPr dirty="0"/>
              <a:t>t</a:t>
            </a:r>
          </a:p>
        </p:txBody>
      </p:sp>
      <p:sp>
        <p:nvSpPr>
          <p:cNvPr id="4" name="object 4"/>
          <p:cNvSpPr/>
          <p:nvPr/>
        </p:nvSpPr>
        <p:spPr>
          <a:xfrm>
            <a:off x="5985113" y="4267200"/>
            <a:ext cx="2143125" cy="2143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61113" y="1447800"/>
            <a:ext cx="3048000" cy="24408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4040" y="1538265"/>
            <a:ext cx="3783329" cy="413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Souther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800" spc="-4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Eng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land</a:t>
            </a:r>
            <a:endParaRPr sz="2800">
              <a:latin typeface="Calibri"/>
              <a:cs typeface="Calibri"/>
            </a:endParaRPr>
          </a:p>
          <a:p>
            <a:pPr marL="241300" marR="83185" indent="-228600">
              <a:lnSpc>
                <a:spcPct val="100000"/>
              </a:lnSpc>
              <a:spcBef>
                <a:spcPts val="67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On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sheep</a:t>
            </a:r>
            <a:r>
              <a:rPr sz="2800" spc="-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eeds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8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2E2B1F"/>
                </a:solidFill>
                <a:latin typeface="Calibri"/>
                <a:cs typeface="Calibri"/>
              </a:rPr>
              <a:t>w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or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203835" indent="-228600">
              <a:lnSpc>
                <a:spcPct val="100000"/>
              </a:lnSpc>
              <a:spcBef>
                <a:spcPts val="67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75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ace,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egs,</a:t>
            </a:r>
            <a:r>
              <a:rPr sz="2800" spc="-7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ea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800" spc="-7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800" spc="-8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mouse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wn,</a:t>
            </a:r>
            <a:r>
              <a:rPr sz="28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8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2E2B1F"/>
                </a:solidFill>
                <a:latin typeface="Calibri"/>
                <a:cs typeface="Calibri"/>
              </a:rPr>
              <a:t>w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oo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204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Smal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ock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w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800" spc="-4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bod</a:t>
            </a:r>
            <a:r>
              <a:rPr sz="2800" spc="-204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8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75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ea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70"/>
              </a:lnSpc>
            </a:pPr>
            <a:r>
              <a:rPr spc="-125" dirty="0"/>
              <a:t>So</a:t>
            </a:r>
            <a:r>
              <a:rPr spc="-95" dirty="0"/>
              <a:t>ut</a:t>
            </a:r>
            <a:r>
              <a:rPr spc="-130" dirty="0"/>
              <a:t>h</a:t>
            </a:r>
            <a:r>
              <a:rPr spc="-135" dirty="0"/>
              <a:t>d</a:t>
            </a:r>
            <a:r>
              <a:rPr spc="-150" dirty="0"/>
              <a:t>o</a:t>
            </a:r>
            <a:r>
              <a:rPr spc="-95" dirty="0"/>
              <a:t>w</a:t>
            </a:r>
            <a:r>
              <a:rPr spc="-30" dirty="0"/>
              <a:t>n</a:t>
            </a:r>
          </a:p>
        </p:txBody>
      </p:sp>
      <p:sp>
        <p:nvSpPr>
          <p:cNvPr id="4" name="object 4"/>
          <p:cNvSpPr/>
          <p:nvPr/>
        </p:nvSpPr>
        <p:spPr>
          <a:xfrm>
            <a:off x="5037449" y="2141515"/>
            <a:ext cx="3570610" cy="2926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840" y="1462065"/>
            <a:ext cx="4091940" cy="413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Souther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800" spc="-4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Eng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land</a:t>
            </a:r>
            <a:endParaRPr sz="2800">
              <a:latin typeface="Calibri"/>
              <a:cs typeface="Calibri"/>
            </a:endParaRPr>
          </a:p>
          <a:p>
            <a:pPr marL="241300" marR="579120" indent="-228600">
              <a:lnSpc>
                <a:spcPct val="100000"/>
              </a:lnSpc>
              <a:spcBef>
                <a:spcPts val="67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  <a:tab pos="235839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La</a:t>
            </a:r>
            <a:r>
              <a:rPr sz="2800" spc="-4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800" spc="-8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amed</a:t>
            </a:r>
            <a:r>
              <a:rPr sz="2800" dirty="0">
                <a:solidFill>
                  <a:srgbClr val="2E2B1F"/>
                </a:solidFill>
                <a:latin typeface="Times New Roman"/>
                <a:cs typeface="Times New Roman"/>
              </a:rPr>
              <a:t>	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w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th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block</a:t>
            </a:r>
            <a:r>
              <a:rPr sz="2800" spc="-220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800" spc="-4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muscu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ar</a:t>
            </a:r>
            <a:r>
              <a:rPr sz="2800" spc="-3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bod</a:t>
            </a:r>
            <a:r>
              <a:rPr sz="2800" spc="-204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67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75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ace,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egs,</a:t>
            </a:r>
            <a:r>
              <a:rPr sz="2800" spc="-7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ea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bl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k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8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h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45" dirty="0">
                <a:solidFill>
                  <a:srgbClr val="2E2B1F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2E2B1F"/>
                </a:solidFill>
                <a:latin typeface="Calibri"/>
                <a:cs typeface="Calibri"/>
              </a:rPr>
              <a:t>w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oo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on</a:t>
            </a:r>
            <a:r>
              <a:rPr sz="2800" spc="-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them.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La</a:t>
            </a:r>
            <a:r>
              <a:rPr sz="2800" spc="-4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40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8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Bel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8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Shape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241300" marR="467359" indent="-228600">
              <a:lnSpc>
                <a:spcPct val="100000"/>
              </a:lnSpc>
              <a:spcBef>
                <a:spcPts val="670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2800" spc="-7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oduc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3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ean,</a:t>
            </a:r>
            <a:r>
              <a:rPr sz="2800" spc="-8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muscu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ar</a:t>
            </a:r>
            <a:r>
              <a:rPr sz="28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asse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70"/>
              </a:lnSpc>
            </a:pPr>
            <a:r>
              <a:rPr spc="-125" dirty="0"/>
              <a:t>S</a:t>
            </a:r>
            <a:r>
              <a:rPr spc="-95" dirty="0"/>
              <a:t>u</a:t>
            </a:r>
            <a:r>
              <a:rPr spc="-114" dirty="0"/>
              <a:t>f</a:t>
            </a:r>
            <a:r>
              <a:rPr spc="-175" dirty="0"/>
              <a:t>f</a:t>
            </a:r>
            <a:r>
              <a:rPr spc="-125" dirty="0"/>
              <a:t>o</a:t>
            </a:r>
            <a:r>
              <a:rPr spc="-95" dirty="0"/>
              <a:t>l</a:t>
            </a:r>
            <a:r>
              <a:rPr dirty="0"/>
              <a:t>k</a:t>
            </a:r>
          </a:p>
        </p:txBody>
      </p:sp>
      <p:sp>
        <p:nvSpPr>
          <p:cNvPr id="4" name="object 4"/>
          <p:cNvSpPr/>
          <p:nvPr/>
        </p:nvSpPr>
        <p:spPr>
          <a:xfrm>
            <a:off x="4876800" y="2362215"/>
            <a:ext cx="3276600" cy="30788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25" dirty="0"/>
              <a:t>P</a:t>
            </a:r>
            <a:r>
              <a:rPr spc="-210" dirty="0"/>
              <a:t>r</a:t>
            </a:r>
            <a:r>
              <a:rPr spc="-100" dirty="0"/>
              <a:t>a</a:t>
            </a:r>
            <a:r>
              <a:rPr spc="-125" dirty="0"/>
              <a:t>c</a:t>
            </a:r>
            <a:r>
              <a:rPr spc="-95" dirty="0"/>
              <a:t>t</a:t>
            </a:r>
            <a:r>
              <a:rPr spc="-120" dirty="0"/>
              <a:t>i</a:t>
            </a:r>
            <a:r>
              <a:rPr spc="-125" dirty="0"/>
              <a:t>c</a:t>
            </a:r>
            <a:r>
              <a:rPr spc="-25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2481315"/>
            <a:ext cx="3792230" cy="3157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6800" y="2595500"/>
            <a:ext cx="3905250" cy="2928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25" dirty="0"/>
              <a:t>P</a:t>
            </a:r>
            <a:r>
              <a:rPr spc="-210" dirty="0"/>
              <a:t>r</a:t>
            </a:r>
            <a:r>
              <a:rPr spc="-100" dirty="0"/>
              <a:t>a</a:t>
            </a:r>
            <a:r>
              <a:rPr spc="-125" dirty="0"/>
              <a:t>c</a:t>
            </a:r>
            <a:r>
              <a:rPr spc="-95" dirty="0"/>
              <a:t>t</a:t>
            </a:r>
            <a:r>
              <a:rPr spc="-120" dirty="0"/>
              <a:t>i</a:t>
            </a:r>
            <a:r>
              <a:rPr spc="-125" dirty="0"/>
              <a:t>c</a:t>
            </a:r>
            <a:r>
              <a:rPr spc="-25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2209800" y="1828842"/>
            <a:ext cx="4710043" cy="4213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25" dirty="0"/>
              <a:t>P</a:t>
            </a:r>
            <a:r>
              <a:rPr spc="-210" dirty="0"/>
              <a:t>r</a:t>
            </a:r>
            <a:r>
              <a:rPr spc="-100" dirty="0"/>
              <a:t>a</a:t>
            </a:r>
            <a:r>
              <a:rPr spc="-125" dirty="0"/>
              <a:t>c</a:t>
            </a:r>
            <a:r>
              <a:rPr spc="-95" dirty="0"/>
              <a:t>t</a:t>
            </a:r>
            <a:r>
              <a:rPr spc="-120" dirty="0"/>
              <a:t>i</a:t>
            </a:r>
            <a:r>
              <a:rPr spc="-125" dirty="0"/>
              <a:t>c</a:t>
            </a:r>
            <a:r>
              <a:rPr spc="-25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2133600" y="1981172"/>
            <a:ext cx="4638690" cy="4131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25" dirty="0"/>
              <a:t>P</a:t>
            </a:r>
            <a:r>
              <a:rPr spc="-210" dirty="0"/>
              <a:t>r</a:t>
            </a:r>
            <a:r>
              <a:rPr spc="-100" dirty="0"/>
              <a:t>a</a:t>
            </a:r>
            <a:r>
              <a:rPr spc="-125" dirty="0"/>
              <a:t>c</a:t>
            </a:r>
            <a:r>
              <a:rPr spc="-95" dirty="0"/>
              <a:t>t</a:t>
            </a:r>
            <a:r>
              <a:rPr spc="-120" dirty="0"/>
              <a:t>i</a:t>
            </a:r>
            <a:r>
              <a:rPr spc="-125" dirty="0"/>
              <a:t>c</a:t>
            </a:r>
            <a:r>
              <a:rPr spc="-25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1371600" y="1524000"/>
            <a:ext cx="5743559" cy="459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25" dirty="0"/>
              <a:t>P</a:t>
            </a:r>
            <a:r>
              <a:rPr spc="-210" dirty="0"/>
              <a:t>r</a:t>
            </a:r>
            <a:r>
              <a:rPr spc="-100" dirty="0"/>
              <a:t>a</a:t>
            </a:r>
            <a:r>
              <a:rPr spc="-125" dirty="0"/>
              <a:t>c</a:t>
            </a:r>
            <a:r>
              <a:rPr spc="-95" dirty="0"/>
              <a:t>t</a:t>
            </a:r>
            <a:r>
              <a:rPr spc="-120" dirty="0"/>
              <a:t>i</a:t>
            </a:r>
            <a:r>
              <a:rPr spc="-125" dirty="0"/>
              <a:t>c</a:t>
            </a:r>
            <a:r>
              <a:rPr spc="-25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1828800" y="1676409"/>
            <a:ext cx="5105400" cy="39531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25" dirty="0"/>
              <a:t>P</a:t>
            </a:r>
            <a:r>
              <a:rPr spc="-210" dirty="0"/>
              <a:t>r</a:t>
            </a:r>
            <a:r>
              <a:rPr spc="-100" dirty="0"/>
              <a:t>a</a:t>
            </a:r>
            <a:r>
              <a:rPr spc="-125" dirty="0"/>
              <a:t>c</a:t>
            </a:r>
            <a:r>
              <a:rPr spc="-95" dirty="0"/>
              <a:t>t</a:t>
            </a:r>
            <a:r>
              <a:rPr spc="-120" dirty="0"/>
              <a:t>i</a:t>
            </a:r>
            <a:r>
              <a:rPr spc="-125" dirty="0"/>
              <a:t>c</a:t>
            </a:r>
            <a:r>
              <a:rPr spc="-25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1371600" y="2209800"/>
            <a:ext cx="6036807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25" dirty="0"/>
              <a:t>P</a:t>
            </a:r>
            <a:r>
              <a:rPr spc="-210" dirty="0"/>
              <a:t>r</a:t>
            </a:r>
            <a:r>
              <a:rPr spc="-100" dirty="0"/>
              <a:t>a</a:t>
            </a:r>
            <a:r>
              <a:rPr spc="-125" dirty="0"/>
              <a:t>c</a:t>
            </a:r>
            <a:r>
              <a:rPr spc="-95" dirty="0"/>
              <a:t>t</a:t>
            </a:r>
            <a:r>
              <a:rPr spc="-120" dirty="0"/>
              <a:t>i</a:t>
            </a:r>
            <a:r>
              <a:rPr spc="-125" dirty="0"/>
              <a:t>c</a:t>
            </a:r>
            <a:r>
              <a:rPr spc="-25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1475484"/>
            <a:ext cx="3657600" cy="2543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19600" y="3389503"/>
            <a:ext cx="3562350" cy="29541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70"/>
              </a:lnSpc>
            </a:pPr>
            <a:r>
              <a:rPr spc="-204" dirty="0"/>
              <a:t>F</a:t>
            </a:r>
            <a:r>
              <a:rPr spc="-195" dirty="0"/>
              <a:t>r</a:t>
            </a:r>
            <a:r>
              <a:rPr spc="-125" dirty="0"/>
              <a:t>enc</a:t>
            </a:r>
            <a:r>
              <a:rPr spc="-30" dirty="0"/>
              <a:t>h</a:t>
            </a:r>
            <a:r>
              <a:rPr spc="-365" dirty="0">
                <a:latin typeface="Times New Roman"/>
                <a:cs typeface="Times New Roman"/>
              </a:rPr>
              <a:t> </a:t>
            </a:r>
            <a:r>
              <a:rPr spc="-125" dirty="0"/>
              <a:t>A</a:t>
            </a:r>
            <a:r>
              <a:rPr spc="-95" dirty="0"/>
              <a:t>l</a:t>
            </a:r>
            <a:r>
              <a:rPr spc="-130" dirty="0"/>
              <a:t>p</a:t>
            </a:r>
            <a:r>
              <a:rPr spc="-120" dirty="0"/>
              <a:t>i</a:t>
            </a:r>
            <a:r>
              <a:rPr spc="-125" dirty="0"/>
              <a:t>n</a:t>
            </a:r>
            <a:r>
              <a:rPr spc="-2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626791"/>
            <a:ext cx="3379470" cy="276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m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800" spc="-7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ance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670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u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4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wh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4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lack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29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Shor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ha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ed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with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ect</a:t>
            </a:r>
            <a:r>
              <a:rPr sz="2800" spc="-7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s.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DIA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23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62962" y="457209"/>
            <a:ext cx="3059673" cy="2799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1000" y="3657600"/>
            <a:ext cx="3352800" cy="2682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25" dirty="0"/>
              <a:t>P</a:t>
            </a:r>
            <a:r>
              <a:rPr spc="-210" dirty="0"/>
              <a:t>r</a:t>
            </a:r>
            <a:r>
              <a:rPr spc="-100" dirty="0"/>
              <a:t>a</a:t>
            </a:r>
            <a:r>
              <a:rPr spc="-125" dirty="0"/>
              <a:t>c</a:t>
            </a:r>
            <a:r>
              <a:rPr spc="-95" dirty="0"/>
              <a:t>t</a:t>
            </a:r>
            <a:r>
              <a:rPr spc="-120" dirty="0"/>
              <a:t>i</a:t>
            </a:r>
            <a:r>
              <a:rPr spc="-125" dirty="0"/>
              <a:t>c</a:t>
            </a:r>
            <a:r>
              <a:rPr spc="-25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" y="1828796"/>
            <a:ext cx="6906524" cy="45928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25" dirty="0"/>
              <a:t>P</a:t>
            </a:r>
            <a:r>
              <a:rPr spc="-210" dirty="0"/>
              <a:t>r</a:t>
            </a:r>
            <a:r>
              <a:rPr spc="-100" dirty="0"/>
              <a:t>a</a:t>
            </a:r>
            <a:r>
              <a:rPr spc="-125" dirty="0"/>
              <a:t>c</a:t>
            </a:r>
            <a:r>
              <a:rPr spc="-95" dirty="0"/>
              <a:t>t</a:t>
            </a:r>
            <a:r>
              <a:rPr spc="-120" dirty="0"/>
              <a:t>i</a:t>
            </a:r>
            <a:r>
              <a:rPr spc="-125" dirty="0"/>
              <a:t>c</a:t>
            </a:r>
            <a:r>
              <a:rPr spc="-25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1614044" y="1905030"/>
            <a:ext cx="4876800" cy="3685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25" dirty="0"/>
              <a:t>P</a:t>
            </a:r>
            <a:r>
              <a:rPr spc="-210" dirty="0"/>
              <a:t>r</a:t>
            </a:r>
            <a:r>
              <a:rPr spc="-100" dirty="0"/>
              <a:t>a</a:t>
            </a:r>
            <a:r>
              <a:rPr spc="-125" dirty="0"/>
              <a:t>c</a:t>
            </a:r>
            <a:r>
              <a:rPr spc="-95" dirty="0"/>
              <a:t>t</a:t>
            </a:r>
            <a:r>
              <a:rPr spc="-120" dirty="0"/>
              <a:t>i</a:t>
            </a:r>
            <a:r>
              <a:rPr spc="-125" dirty="0"/>
              <a:t>c</a:t>
            </a:r>
            <a:r>
              <a:rPr spc="-25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2057400" y="2084018"/>
            <a:ext cx="4862443" cy="3550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25" dirty="0"/>
              <a:t>P</a:t>
            </a:r>
            <a:r>
              <a:rPr spc="-210" dirty="0"/>
              <a:t>r</a:t>
            </a:r>
            <a:r>
              <a:rPr spc="-100" dirty="0"/>
              <a:t>a</a:t>
            </a:r>
            <a:r>
              <a:rPr spc="-125" dirty="0"/>
              <a:t>c</a:t>
            </a:r>
            <a:r>
              <a:rPr spc="-95" dirty="0"/>
              <a:t>t</a:t>
            </a:r>
            <a:r>
              <a:rPr spc="-120" dirty="0"/>
              <a:t>i</a:t>
            </a:r>
            <a:r>
              <a:rPr spc="-125" dirty="0"/>
              <a:t>c</a:t>
            </a:r>
            <a:r>
              <a:rPr spc="-25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447784"/>
            <a:ext cx="3028950" cy="3275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62400" y="2895603"/>
            <a:ext cx="3829050" cy="31430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25" dirty="0"/>
              <a:t>P</a:t>
            </a:r>
            <a:r>
              <a:rPr spc="-210" dirty="0"/>
              <a:t>r</a:t>
            </a:r>
            <a:r>
              <a:rPr spc="-100" dirty="0"/>
              <a:t>a</a:t>
            </a:r>
            <a:r>
              <a:rPr spc="-125" dirty="0"/>
              <a:t>c</a:t>
            </a:r>
            <a:r>
              <a:rPr spc="-95" dirty="0"/>
              <a:t>t</a:t>
            </a:r>
            <a:r>
              <a:rPr spc="-120" dirty="0"/>
              <a:t>i</a:t>
            </a:r>
            <a:r>
              <a:rPr spc="-125" dirty="0"/>
              <a:t>c</a:t>
            </a:r>
            <a:r>
              <a:rPr spc="-25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1447800" y="2286051"/>
            <a:ext cx="5329671" cy="35575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25" dirty="0"/>
              <a:t>P</a:t>
            </a:r>
            <a:r>
              <a:rPr spc="-210" dirty="0"/>
              <a:t>r</a:t>
            </a:r>
            <a:r>
              <a:rPr spc="-100" dirty="0"/>
              <a:t>a</a:t>
            </a:r>
            <a:r>
              <a:rPr spc="-125" dirty="0"/>
              <a:t>c</a:t>
            </a:r>
            <a:r>
              <a:rPr spc="-95" dirty="0"/>
              <a:t>t</a:t>
            </a:r>
            <a:r>
              <a:rPr spc="-120" dirty="0"/>
              <a:t>i</a:t>
            </a:r>
            <a:r>
              <a:rPr spc="-125" dirty="0"/>
              <a:t>c</a:t>
            </a:r>
            <a:r>
              <a:rPr spc="-25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2133600"/>
            <a:ext cx="3810000" cy="3016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19600" y="2175256"/>
            <a:ext cx="4155064" cy="30060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25" dirty="0"/>
              <a:t>P</a:t>
            </a:r>
            <a:r>
              <a:rPr spc="-210" dirty="0"/>
              <a:t>r</a:t>
            </a:r>
            <a:r>
              <a:rPr spc="-100" dirty="0"/>
              <a:t>a</a:t>
            </a:r>
            <a:r>
              <a:rPr spc="-125" dirty="0"/>
              <a:t>c</a:t>
            </a:r>
            <a:r>
              <a:rPr spc="-95" dirty="0"/>
              <a:t>t</a:t>
            </a:r>
            <a:r>
              <a:rPr spc="-120" dirty="0"/>
              <a:t>i</a:t>
            </a:r>
            <a:r>
              <a:rPr spc="-125" dirty="0"/>
              <a:t>c</a:t>
            </a:r>
            <a:r>
              <a:rPr spc="-25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1600200" y="1828873"/>
            <a:ext cx="5267309" cy="4389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25" dirty="0"/>
              <a:t>P</a:t>
            </a:r>
            <a:r>
              <a:rPr spc="-210" dirty="0"/>
              <a:t>r</a:t>
            </a:r>
            <a:r>
              <a:rPr spc="-100" dirty="0"/>
              <a:t>a</a:t>
            </a:r>
            <a:r>
              <a:rPr spc="-125" dirty="0"/>
              <a:t>c</a:t>
            </a:r>
            <a:r>
              <a:rPr spc="-95" dirty="0"/>
              <a:t>t</a:t>
            </a:r>
            <a:r>
              <a:rPr spc="-120" dirty="0"/>
              <a:t>i</a:t>
            </a:r>
            <a:r>
              <a:rPr spc="-125" dirty="0"/>
              <a:t>c</a:t>
            </a:r>
            <a:r>
              <a:rPr spc="-25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1676400" y="1924050"/>
            <a:ext cx="5105400" cy="40332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25" dirty="0"/>
              <a:t>P</a:t>
            </a:r>
            <a:r>
              <a:rPr spc="-210" dirty="0"/>
              <a:t>r</a:t>
            </a:r>
            <a:r>
              <a:rPr spc="-100" dirty="0"/>
              <a:t>a</a:t>
            </a:r>
            <a:r>
              <a:rPr spc="-125" dirty="0"/>
              <a:t>c</a:t>
            </a:r>
            <a:r>
              <a:rPr spc="-95" dirty="0"/>
              <a:t>t</a:t>
            </a:r>
            <a:r>
              <a:rPr spc="-120" dirty="0"/>
              <a:t>i</a:t>
            </a:r>
            <a:r>
              <a:rPr spc="-125" dirty="0"/>
              <a:t>c</a:t>
            </a:r>
            <a:r>
              <a:rPr spc="-25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990600" y="1828800"/>
            <a:ext cx="6747906" cy="449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25" dirty="0"/>
              <a:t>P</a:t>
            </a:r>
            <a:r>
              <a:rPr spc="-210" dirty="0"/>
              <a:t>r</a:t>
            </a:r>
            <a:r>
              <a:rPr spc="-100" dirty="0"/>
              <a:t>a</a:t>
            </a:r>
            <a:r>
              <a:rPr spc="-125" dirty="0"/>
              <a:t>c</a:t>
            </a:r>
            <a:r>
              <a:rPr spc="-95" dirty="0"/>
              <a:t>t</a:t>
            </a:r>
            <a:r>
              <a:rPr spc="-120" dirty="0"/>
              <a:t>i</a:t>
            </a:r>
            <a:r>
              <a:rPr spc="-125" dirty="0"/>
              <a:t>c</a:t>
            </a:r>
            <a:r>
              <a:rPr spc="-25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990600" y="2362200"/>
            <a:ext cx="3560582" cy="3041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200" y="2362193"/>
            <a:ext cx="2926208" cy="31164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70"/>
              </a:lnSpc>
            </a:pPr>
            <a:r>
              <a:rPr spc="-130" dirty="0"/>
              <a:t>N</a:t>
            </a:r>
            <a:r>
              <a:rPr spc="-95" dirty="0"/>
              <a:t>ub</a:t>
            </a:r>
            <a:r>
              <a:rPr spc="-120" dirty="0"/>
              <a:t>i</a:t>
            </a:r>
            <a:r>
              <a:rPr spc="-100" dirty="0"/>
              <a:t>a</a:t>
            </a:r>
            <a:r>
              <a:rPr spc="-30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583738"/>
            <a:ext cx="3118485" cy="4261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m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Engl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  <a:p>
            <a:pPr marL="241300" marR="24765" indent="-228600">
              <a:lnSpc>
                <a:spcPts val="3020"/>
              </a:lnSpc>
              <a:spcBef>
                <a:spcPts val="720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Ha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eed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ng</a:t>
            </a:r>
            <a:r>
              <a:rPr sz="2800" spc="-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season.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67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M</a:t>
            </a:r>
            <a:r>
              <a:rPr sz="2800" spc="-7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70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7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or</a:t>
            </a:r>
            <a:r>
              <a:rPr sz="2800" spc="-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omb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in</a:t>
            </a:r>
            <a:r>
              <a:rPr sz="2800" spc="-4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ti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800" spc="-4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800" spc="-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s.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190"/>
              </a:lnSpc>
              <a:spcBef>
                <a:spcPts val="29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Shor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ha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ir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oop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800" spc="-3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ea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s.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7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oma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8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noses.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DIA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23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37313" y="514751"/>
            <a:ext cx="3429000" cy="2990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37313" y="3505220"/>
            <a:ext cx="2781300" cy="3137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25" dirty="0"/>
              <a:t>P</a:t>
            </a:r>
            <a:r>
              <a:rPr spc="-210" dirty="0"/>
              <a:t>r</a:t>
            </a:r>
            <a:r>
              <a:rPr spc="-100" dirty="0"/>
              <a:t>a</a:t>
            </a:r>
            <a:r>
              <a:rPr spc="-125" dirty="0"/>
              <a:t>c</a:t>
            </a:r>
            <a:r>
              <a:rPr spc="-95" dirty="0"/>
              <a:t>t</a:t>
            </a:r>
            <a:r>
              <a:rPr spc="-120" dirty="0"/>
              <a:t>i</a:t>
            </a:r>
            <a:r>
              <a:rPr spc="-125" dirty="0"/>
              <a:t>c</a:t>
            </a:r>
            <a:r>
              <a:rPr spc="-25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1828800" y="2362184"/>
            <a:ext cx="4945501" cy="3152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25" dirty="0"/>
              <a:t>P</a:t>
            </a:r>
            <a:r>
              <a:rPr spc="-210" dirty="0"/>
              <a:t>r</a:t>
            </a:r>
            <a:r>
              <a:rPr spc="-100" dirty="0"/>
              <a:t>a</a:t>
            </a:r>
            <a:r>
              <a:rPr spc="-125" dirty="0"/>
              <a:t>c</a:t>
            </a:r>
            <a:r>
              <a:rPr spc="-95" dirty="0"/>
              <a:t>t</a:t>
            </a:r>
            <a:r>
              <a:rPr spc="-120" dirty="0"/>
              <a:t>i</a:t>
            </a:r>
            <a:r>
              <a:rPr spc="-125" dirty="0"/>
              <a:t>c</a:t>
            </a:r>
            <a:r>
              <a:rPr spc="-25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1981200" y="2209851"/>
            <a:ext cx="4833884" cy="40180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70"/>
              </a:lnSpc>
            </a:pPr>
            <a:r>
              <a:rPr spc="-125" dirty="0"/>
              <a:t>An</a:t>
            </a:r>
            <a:r>
              <a:rPr spc="-130" dirty="0"/>
              <a:t>g</a:t>
            </a:r>
            <a:r>
              <a:rPr spc="-125" dirty="0"/>
              <a:t>o</a:t>
            </a:r>
            <a:r>
              <a:rPr spc="-210" dirty="0"/>
              <a:t>r</a:t>
            </a:r>
            <a:r>
              <a:rPr dirty="0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626791"/>
            <a:ext cx="3320415" cy="310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2800" spc="-7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od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u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ce</a:t>
            </a:r>
            <a:r>
              <a:rPr sz="2800" spc="-3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eece</a:t>
            </a:r>
            <a:r>
              <a:rPr sz="2800" spc="-8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al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ed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moha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29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283210" indent="-228600">
              <a:lnSpc>
                <a:spcPct val="100000"/>
              </a:lnSpc>
              <a:spcBef>
                <a:spcPts val="670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Need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hi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gh</a:t>
            </a:r>
            <a:r>
              <a:rPr sz="28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qual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ty</a:t>
            </a:r>
            <a:r>
              <a:rPr sz="28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ue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qu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ck</a:t>
            </a:r>
            <a:r>
              <a:rPr sz="2800" spc="-4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ha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ir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wth.</a:t>
            </a:r>
            <a:endParaRPr sz="2800">
              <a:latin typeface="Calibri"/>
              <a:cs typeface="Calibri"/>
            </a:endParaRPr>
          </a:p>
          <a:p>
            <a:pPr marL="241300" marR="217170" indent="-228600">
              <a:lnSpc>
                <a:spcPct val="100000"/>
              </a:lnSpc>
              <a:spcBef>
                <a:spcPts val="670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800" spc="-7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agi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no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2E2B1F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ery</a:t>
            </a:r>
            <a:r>
              <a:rPr sz="28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ha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eed.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14800" y="3733862"/>
            <a:ext cx="3810000" cy="2852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1088" y="571500"/>
            <a:ext cx="3259835" cy="2628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70"/>
              </a:lnSpc>
            </a:pPr>
            <a:r>
              <a:rPr spc="-100" dirty="0"/>
              <a:t>B</a:t>
            </a:r>
            <a:r>
              <a:rPr spc="-125" dirty="0"/>
              <a:t>oe</a:t>
            </a:r>
            <a:r>
              <a:rPr spc="-20" dirty="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626791"/>
            <a:ext cx="3360420" cy="4047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45" dirty="0">
                <a:solidFill>
                  <a:srgbClr val="2E2B1F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lope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in</a:t>
            </a:r>
            <a:r>
              <a:rPr sz="28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South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Afr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It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hor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ed</a:t>
            </a:r>
            <a:r>
              <a:rPr sz="2800" spc="-4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eed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with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ea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s.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670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Sh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40" dirty="0">
                <a:solidFill>
                  <a:srgbClr val="2E2B1F"/>
                </a:solidFill>
                <a:latin typeface="Calibri"/>
                <a:cs typeface="Calibri"/>
              </a:rPr>
              <a:t>w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800" spc="-4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v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ari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ty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of</a:t>
            </a:r>
            <a:r>
              <a:rPr sz="2800" spc="-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2800" spc="-4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erns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but</a:t>
            </a:r>
            <a:r>
              <a:rPr sz="2800" spc="-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mo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4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h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45" dirty="0">
                <a:solidFill>
                  <a:srgbClr val="2E2B1F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ed</a:t>
            </a:r>
            <a:r>
              <a:rPr sz="28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head</a:t>
            </a:r>
            <a:r>
              <a:rPr sz="2800" spc="-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8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wh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4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body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M</a:t>
            </a:r>
            <a:r>
              <a:rPr sz="2800" spc="-4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23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23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0600" y="228600"/>
            <a:ext cx="32004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3400" y="3657624"/>
            <a:ext cx="3267090" cy="28842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70"/>
              </a:lnSpc>
            </a:pPr>
            <a:r>
              <a:rPr spc="-120" dirty="0"/>
              <a:t>L</a:t>
            </a:r>
            <a:r>
              <a:rPr dirty="0"/>
              <a:t>a</a:t>
            </a:r>
            <a:r>
              <a:rPr spc="-350" dirty="0">
                <a:latin typeface="Times New Roman"/>
                <a:cs typeface="Times New Roman"/>
              </a:rPr>
              <a:t> </a:t>
            </a:r>
            <a:r>
              <a:rPr spc="-105" dirty="0"/>
              <a:t>M</a:t>
            </a:r>
            <a:r>
              <a:rPr spc="-100" dirty="0"/>
              <a:t>a</a:t>
            </a:r>
            <a:r>
              <a:rPr spc="-125" dirty="0"/>
              <a:t>nch</a:t>
            </a:r>
            <a:r>
              <a:rPr dirty="0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626791"/>
            <a:ext cx="3202305" cy="3194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M</a:t>
            </a:r>
            <a:r>
              <a:rPr sz="2800" spc="-7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70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29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293370" indent="-228600">
              <a:lnSpc>
                <a:spcPct val="100000"/>
              </a:lnSpc>
              <a:spcBef>
                <a:spcPts val="670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St</a:t>
            </a:r>
            <a:r>
              <a:rPr sz="2800" spc="-7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aig</a:t>
            </a:r>
            <a:r>
              <a:rPr sz="2800" spc="-45" dirty="0">
                <a:solidFill>
                  <a:srgbClr val="2E2B1F"/>
                </a:solidFill>
                <a:latin typeface="Calibri"/>
                <a:cs typeface="Calibri"/>
              </a:rPr>
              <a:t>h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75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es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with</a:t>
            </a:r>
            <a:r>
              <a:rPr sz="28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shor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ha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29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67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Th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h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45" dirty="0">
                <a:solidFill>
                  <a:srgbClr val="2E2B1F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nc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ed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ly</a:t>
            </a:r>
            <a:r>
              <a:rPr sz="28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shor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ea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1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ch</a:t>
            </a:r>
            <a:r>
              <a:rPr sz="2800" spc="-4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or</a:t>
            </a:r>
            <a:r>
              <a:rPr sz="2800" spc="-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s.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DIA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800" spc="-6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23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50379" y="609590"/>
            <a:ext cx="3551041" cy="3277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14800" y="3852848"/>
            <a:ext cx="3677930" cy="25473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70"/>
              </a:lnSpc>
            </a:pPr>
            <a:r>
              <a:rPr spc="-100" dirty="0"/>
              <a:t>O</a:t>
            </a:r>
            <a:r>
              <a:rPr spc="-95" dirty="0"/>
              <a:t>b</a:t>
            </a:r>
            <a:r>
              <a:rPr spc="-125" dirty="0"/>
              <a:t>e</a:t>
            </a:r>
            <a:r>
              <a:rPr spc="-150" dirty="0"/>
              <a:t>r</a:t>
            </a:r>
            <a:r>
              <a:rPr spc="-130" dirty="0"/>
              <a:t>h</a:t>
            </a:r>
            <a:r>
              <a:rPr spc="-100" dirty="0"/>
              <a:t>a</a:t>
            </a:r>
            <a:r>
              <a:rPr spc="-114" dirty="0"/>
              <a:t>s</a:t>
            </a:r>
            <a:r>
              <a:rPr spc="-95" dirty="0"/>
              <a:t>l</a:t>
            </a:r>
            <a:r>
              <a:rPr spc="-15" dirty="0"/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626791"/>
            <a:ext cx="3368675" cy="3535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m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wit</a:t>
            </a:r>
            <a:r>
              <a:rPr sz="2800" spc="-85" dirty="0">
                <a:solidFill>
                  <a:srgbClr val="2E2B1F"/>
                </a:solidFill>
                <a:latin typeface="Calibri"/>
                <a:cs typeface="Calibri"/>
              </a:rPr>
              <a:t>z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er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670"/>
              </a:spcBef>
              <a:buClr>
                <a:srgbClr val="A8A47B"/>
              </a:buClr>
              <a:buFont typeface="Arial"/>
              <a:buChar char="•"/>
              <a:tabLst>
                <a:tab pos="32258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Co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8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w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arm</a:t>
            </a:r>
            <a:r>
              <a:rPr sz="28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edd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h</a:t>
            </a:r>
            <a:r>
              <a:rPr sz="2800" spc="-4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wn</a:t>
            </a:r>
            <a:r>
              <a:rPr sz="28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ac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ed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wi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h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ack</a:t>
            </a:r>
            <a:r>
              <a:rPr sz="28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do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sa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tr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ipe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800" spc="-3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egs,</a:t>
            </a:r>
            <a:r>
              <a:rPr sz="28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bel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235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800" spc="-4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75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Not</a:t>
            </a:r>
            <a:r>
              <a:rPr sz="2800" spc="-7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pop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u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ar</a:t>
            </a:r>
            <a:r>
              <a:rPr sz="2800" spc="-4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in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Un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4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ed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at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9600" y="152369"/>
            <a:ext cx="3810000" cy="34194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600" y="3795632"/>
            <a:ext cx="3287268" cy="2733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470"/>
              </a:lnSpc>
            </a:pPr>
            <a:r>
              <a:rPr spc="-125" dirty="0"/>
              <a:t>P</a:t>
            </a:r>
            <a:r>
              <a:rPr spc="-204" dirty="0"/>
              <a:t>y</a:t>
            </a:r>
            <a:r>
              <a:rPr spc="-130" dirty="0"/>
              <a:t>g</a:t>
            </a:r>
            <a:r>
              <a:rPr spc="-220" dirty="0"/>
              <a:t>m</a:t>
            </a:r>
            <a:r>
              <a:rPr spc="-25"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240" y="1626791"/>
            <a:ext cx="3235960" cy="3194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Ha</a:t>
            </a:r>
            <a:r>
              <a:rPr sz="2800" spc="-5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8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8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fr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en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Mo</a:t>
            </a:r>
            <a:r>
              <a:rPr sz="2800" spc="-5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tly</a:t>
            </a:r>
            <a:r>
              <a:rPr sz="2800" spc="-4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00" dirty="0">
                <a:solidFill>
                  <a:srgbClr val="2E2B1F"/>
                </a:solidFill>
                <a:latin typeface="Calibri"/>
                <a:cs typeface="Calibri"/>
              </a:rPr>
              <a:t>k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70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ts.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Ca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8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use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8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65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8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m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k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8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me</a:t>
            </a:r>
            <a:r>
              <a:rPr sz="2800" spc="-4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  <a:p>
            <a:pPr marL="241300" marR="126364" indent="-228600">
              <a:lnSpc>
                <a:spcPct val="100000"/>
              </a:lnSpc>
              <a:spcBef>
                <a:spcPts val="670"/>
              </a:spcBef>
              <a:buClr>
                <a:srgbClr val="A8A47B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Sma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ll,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ob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800" spc="-225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800" spc="-3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and</a:t>
            </a:r>
            <a:r>
              <a:rPr sz="2800" spc="-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800" spc="-25" dirty="0">
                <a:solidFill>
                  <a:srgbClr val="2E2B1F"/>
                </a:solidFill>
                <a:latin typeface="Calibri"/>
                <a:cs typeface="Calibri"/>
              </a:rPr>
              <a:t>ompac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800" spc="-4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bod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8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ty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34800" y="-2355345"/>
            <a:ext cx="3366119" cy="354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30307" y="4466209"/>
            <a:ext cx="2971800" cy="2366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4855707" y="457200"/>
            <a:ext cx="3366119" cy="354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617</Words>
  <Application>Microsoft Macintosh PowerPoint</Application>
  <PresentationFormat>On-screen Show (4:3)</PresentationFormat>
  <Paragraphs>152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Calibri</vt:lpstr>
      <vt:lpstr>Cambria</vt:lpstr>
      <vt:lpstr>Times New Roman</vt:lpstr>
      <vt:lpstr>Arial</vt:lpstr>
      <vt:lpstr>Office Theme</vt:lpstr>
      <vt:lpstr>PowerPoint Presentation</vt:lpstr>
      <vt:lpstr>PowerPoint Presentation</vt:lpstr>
      <vt:lpstr>French Alpine</vt:lpstr>
      <vt:lpstr>Nubian</vt:lpstr>
      <vt:lpstr>Angora</vt:lpstr>
      <vt:lpstr>Boer</vt:lpstr>
      <vt:lpstr>La Mancha</vt:lpstr>
      <vt:lpstr>Oberhasli</vt:lpstr>
      <vt:lpstr>Pygmy</vt:lpstr>
      <vt:lpstr>Saanen</vt:lpstr>
      <vt:lpstr>Toggenburg</vt:lpstr>
      <vt:lpstr>PowerPoint Presentation</vt:lpstr>
      <vt:lpstr>Cheviot</vt:lpstr>
      <vt:lpstr>Columbia</vt:lpstr>
      <vt:lpstr>Dorset</vt:lpstr>
      <vt:lpstr>Hampshire</vt:lpstr>
      <vt:lpstr>Jacob</vt:lpstr>
      <vt:lpstr>Merino</vt:lpstr>
      <vt:lpstr>Montadale</vt:lpstr>
      <vt:lpstr>Rambouillet</vt:lpstr>
      <vt:lpstr>Southdown</vt:lpstr>
      <vt:lpstr>Suffolk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Megan Sebesta</cp:lastModifiedBy>
  <cp:revision>4</cp:revision>
  <dcterms:created xsi:type="dcterms:W3CDTF">2017-01-10T23:59:35Z</dcterms:created>
  <dcterms:modified xsi:type="dcterms:W3CDTF">2017-01-19T22:42:55Z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2017-01-10T00:00:00Z</vt:filetime>
  </property>
  <property fmtid="{D5CDD505-2E9C-101B-9397-08002B2CF9AE}" pid="3" name="LastSaved">
    <vt:filetime>2017-01-10T00:00:00Z</vt:filetime>
  </property>
</Properties>
</file>