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/>
    <p:restoredTop sz="92781"/>
  </p:normalViewPr>
  <p:slideViewPr>
    <p:cSldViewPr>
      <p:cViewPr varScale="1">
        <p:scale>
          <a:sx n="56" d="100"/>
          <a:sy n="56" d="100"/>
        </p:scale>
        <p:origin x="424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999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51876" y="0"/>
            <a:ext cx="992124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1658903"/>
            <a:ext cx="8072119" cy="305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png"/><Relationship Id="rId5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g"/><Relationship Id="rId5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jpg"/><Relationship Id="rId5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jpg"/><Relationship Id="rId5" Type="http://schemas.openxmlformats.org/officeDocument/2006/relationships/image" Target="../media/image4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jpg"/><Relationship Id="rId5" Type="http://schemas.openxmlformats.org/officeDocument/2006/relationships/image" Target="../media/image50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3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4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60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61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62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63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64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65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66.jpg"/><Relationship Id="rId5" Type="http://schemas.openxmlformats.org/officeDocument/2006/relationships/image" Target="../media/image6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68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65476" y="0"/>
            <a:ext cx="6478524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67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9"/>
                </a:moveTo>
                <a:lnTo>
                  <a:pt x="0" y="0"/>
                </a:lnTo>
              </a:path>
            </a:pathLst>
          </a:custGeom>
          <a:ln w="11429">
            <a:solidFill>
              <a:srgbClr val="F9F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8981" y="2251191"/>
            <a:ext cx="4474834" cy="3947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47287" y="2459857"/>
            <a:ext cx="114300" cy="127635"/>
          </a:xfrm>
          <a:custGeom>
            <a:avLst/>
            <a:gdLst/>
            <a:ahLst/>
            <a:cxnLst/>
            <a:rect l="l" t="t" r="r" b="b"/>
            <a:pathLst>
              <a:path w="114300" h="127635">
                <a:moveTo>
                  <a:pt x="20289" y="0"/>
                </a:moveTo>
                <a:lnTo>
                  <a:pt x="12432" y="10907"/>
                </a:lnTo>
                <a:lnTo>
                  <a:pt x="6441" y="22355"/>
                </a:lnTo>
                <a:lnTo>
                  <a:pt x="2301" y="34343"/>
                </a:lnTo>
                <a:lnTo>
                  <a:pt x="0" y="46872"/>
                </a:lnTo>
                <a:lnTo>
                  <a:pt x="823" y="65590"/>
                </a:lnTo>
                <a:lnTo>
                  <a:pt x="15362" y="106074"/>
                </a:lnTo>
                <a:lnTo>
                  <a:pt x="62734" y="127118"/>
                </a:lnTo>
                <a:lnTo>
                  <a:pt x="80226" y="126788"/>
                </a:lnTo>
                <a:lnTo>
                  <a:pt x="94113" y="125440"/>
                </a:lnTo>
                <a:lnTo>
                  <a:pt x="105077" y="123090"/>
                </a:lnTo>
                <a:lnTo>
                  <a:pt x="113802" y="119754"/>
                </a:lnTo>
                <a:lnTo>
                  <a:pt x="113784" y="108307"/>
                </a:lnTo>
                <a:lnTo>
                  <a:pt x="113498" y="94499"/>
                </a:lnTo>
                <a:lnTo>
                  <a:pt x="113497" y="0"/>
                </a:lnTo>
                <a:lnTo>
                  <a:pt x="20289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93113" y="2315596"/>
            <a:ext cx="116205" cy="125730"/>
          </a:xfrm>
          <a:custGeom>
            <a:avLst/>
            <a:gdLst/>
            <a:ahLst/>
            <a:cxnLst/>
            <a:rect l="l" t="t" r="r" b="b"/>
            <a:pathLst>
              <a:path w="116204" h="125730">
                <a:moveTo>
                  <a:pt x="20573" y="0"/>
                </a:moveTo>
                <a:lnTo>
                  <a:pt x="13441" y="0"/>
                </a:lnTo>
                <a:lnTo>
                  <a:pt x="6583" y="365"/>
                </a:lnTo>
                <a:lnTo>
                  <a:pt x="0" y="1249"/>
                </a:lnTo>
                <a:lnTo>
                  <a:pt x="0" y="123443"/>
                </a:lnTo>
                <a:lnTo>
                  <a:pt x="14482" y="124692"/>
                </a:lnTo>
                <a:lnTo>
                  <a:pt x="25772" y="125204"/>
                </a:lnTo>
                <a:lnTo>
                  <a:pt x="42179" y="124713"/>
                </a:lnTo>
                <a:lnTo>
                  <a:pt x="80713" y="117243"/>
                </a:lnTo>
                <a:lnTo>
                  <a:pt x="113118" y="82021"/>
                </a:lnTo>
                <a:lnTo>
                  <a:pt x="115609" y="69030"/>
                </a:lnTo>
                <a:lnTo>
                  <a:pt x="114637" y="54172"/>
                </a:lnTo>
                <a:lnTo>
                  <a:pt x="88443" y="13680"/>
                </a:lnTo>
                <a:lnTo>
                  <a:pt x="45500" y="1199"/>
                </a:lnTo>
                <a:lnTo>
                  <a:pt x="2057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24800" y="2315321"/>
            <a:ext cx="110489" cy="109220"/>
          </a:xfrm>
          <a:custGeom>
            <a:avLst/>
            <a:gdLst/>
            <a:ahLst/>
            <a:cxnLst/>
            <a:rect l="l" t="t" r="r" b="b"/>
            <a:pathLst>
              <a:path w="110490" h="109219">
                <a:moveTo>
                  <a:pt x="22981" y="0"/>
                </a:moveTo>
                <a:lnTo>
                  <a:pt x="15636" y="0"/>
                </a:lnTo>
                <a:lnTo>
                  <a:pt x="8016" y="518"/>
                </a:lnTo>
                <a:lnTo>
                  <a:pt x="0" y="1523"/>
                </a:lnTo>
                <a:lnTo>
                  <a:pt x="0" y="107594"/>
                </a:lnTo>
                <a:lnTo>
                  <a:pt x="14894" y="108639"/>
                </a:lnTo>
                <a:lnTo>
                  <a:pt x="26280" y="109097"/>
                </a:lnTo>
                <a:lnTo>
                  <a:pt x="43020" y="108661"/>
                </a:lnTo>
                <a:lnTo>
                  <a:pt x="80746" y="101965"/>
                </a:lnTo>
                <a:lnTo>
                  <a:pt x="109080" y="67267"/>
                </a:lnTo>
                <a:lnTo>
                  <a:pt x="110482" y="51895"/>
                </a:lnTo>
                <a:lnTo>
                  <a:pt x="108857" y="36757"/>
                </a:lnTo>
                <a:lnTo>
                  <a:pt x="74041" y="6072"/>
                </a:lnTo>
                <a:lnTo>
                  <a:pt x="35867" y="257"/>
                </a:lnTo>
                <a:lnTo>
                  <a:pt x="22981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89903" y="2311389"/>
            <a:ext cx="193040" cy="274955"/>
          </a:xfrm>
          <a:custGeom>
            <a:avLst/>
            <a:gdLst/>
            <a:ahLst/>
            <a:cxnLst/>
            <a:rect l="l" t="t" r="r" b="b"/>
            <a:pathLst>
              <a:path w="193040" h="274955">
                <a:moveTo>
                  <a:pt x="93720" y="0"/>
                </a:moveTo>
                <a:lnTo>
                  <a:pt x="54671" y="8543"/>
                </a:lnTo>
                <a:lnTo>
                  <a:pt x="25570" y="34231"/>
                </a:lnTo>
                <a:lnTo>
                  <a:pt x="6383" y="78006"/>
                </a:lnTo>
                <a:lnTo>
                  <a:pt x="455" y="117683"/>
                </a:lnTo>
                <a:lnTo>
                  <a:pt x="0" y="132329"/>
                </a:lnTo>
                <a:lnTo>
                  <a:pt x="310" y="148265"/>
                </a:lnTo>
                <a:lnTo>
                  <a:pt x="5002" y="190276"/>
                </a:lnTo>
                <a:lnTo>
                  <a:pt x="20072" y="233425"/>
                </a:lnTo>
                <a:lnTo>
                  <a:pt x="48563" y="263875"/>
                </a:lnTo>
                <a:lnTo>
                  <a:pt x="84586" y="274515"/>
                </a:lnTo>
                <a:lnTo>
                  <a:pt x="100020" y="273808"/>
                </a:lnTo>
                <a:lnTo>
                  <a:pt x="138306" y="262842"/>
                </a:lnTo>
                <a:lnTo>
                  <a:pt x="171839" y="229784"/>
                </a:lnTo>
                <a:lnTo>
                  <a:pt x="188124" y="185071"/>
                </a:lnTo>
                <a:lnTo>
                  <a:pt x="192565" y="142103"/>
                </a:lnTo>
                <a:lnTo>
                  <a:pt x="192052" y="121527"/>
                </a:lnTo>
                <a:lnTo>
                  <a:pt x="184109" y="69805"/>
                </a:lnTo>
                <a:lnTo>
                  <a:pt x="166572" y="32698"/>
                </a:lnTo>
                <a:lnTo>
                  <a:pt x="128285" y="5077"/>
                </a:lnTo>
                <a:lnTo>
                  <a:pt x="9372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09325" y="2258049"/>
            <a:ext cx="324485" cy="381635"/>
          </a:xfrm>
          <a:custGeom>
            <a:avLst/>
            <a:gdLst/>
            <a:ahLst/>
            <a:cxnLst/>
            <a:rect l="l" t="t" r="r" b="b"/>
            <a:pathLst>
              <a:path w="324484" h="381635">
                <a:moveTo>
                  <a:pt x="0" y="0"/>
                </a:moveTo>
                <a:lnTo>
                  <a:pt x="71902" y="0"/>
                </a:lnTo>
                <a:lnTo>
                  <a:pt x="162305" y="162702"/>
                </a:lnTo>
                <a:lnTo>
                  <a:pt x="252862" y="0"/>
                </a:lnTo>
                <a:lnTo>
                  <a:pt x="324490" y="0"/>
                </a:lnTo>
                <a:lnTo>
                  <a:pt x="196352" y="224911"/>
                </a:lnTo>
                <a:lnTo>
                  <a:pt x="196352" y="381518"/>
                </a:lnTo>
                <a:lnTo>
                  <a:pt x="128656" y="381518"/>
                </a:lnTo>
                <a:lnTo>
                  <a:pt x="128656" y="22491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94513" y="2258049"/>
            <a:ext cx="316230" cy="381635"/>
          </a:xfrm>
          <a:custGeom>
            <a:avLst/>
            <a:gdLst/>
            <a:ahLst/>
            <a:cxnLst/>
            <a:rect l="l" t="t" r="r" b="b"/>
            <a:pathLst>
              <a:path w="316229" h="381635">
                <a:moveTo>
                  <a:pt x="0" y="0"/>
                </a:moveTo>
                <a:lnTo>
                  <a:pt x="315864" y="0"/>
                </a:lnTo>
                <a:lnTo>
                  <a:pt x="315864" y="60076"/>
                </a:lnTo>
                <a:lnTo>
                  <a:pt x="189128" y="60076"/>
                </a:lnTo>
                <a:lnTo>
                  <a:pt x="189128" y="381518"/>
                </a:lnTo>
                <a:lnTo>
                  <a:pt x="121310" y="381518"/>
                </a:lnTo>
                <a:lnTo>
                  <a:pt x="121310" y="60076"/>
                </a:lnTo>
                <a:lnTo>
                  <a:pt x="0" y="600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73807" y="2258049"/>
            <a:ext cx="240665" cy="381635"/>
          </a:xfrm>
          <a:custGeom>
            <a:avLst/>
            <a:gdLst/>
            <a:ahLst/>
            <a:cxnLst/>
            <a:rect l="l" t="t" r="r" b="b"/>
            <a:pathLst>
              <a:path w="240665" h="381635">
                <a:moveTo>
                  <a:pt x="0" y="0"/>
                </a:moveTo>
                <a:lnTo>
                  <a:pt x="67817" y="0"/>
                </a:lnTo>
                <a:lnTo>
                  <a:pt x="67817" y="321320"/>
                </a:lnTo>
                <a:lnTo>
                  <a:pt x="240151" y="321320"/>
                </a:lnTo>
                <a:lnTo>
                  <a:pt x="240151" y="381518"/>
                </a:lnTo>
                <a:lnTo>
                  <a:pt x="0" y="38151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12619" y="2258049"/>
            <a:ext cx="283845" cy="387985"/>
          </a:xfrm>
          <a:custGeom>
            <a:avLst/>
            <a:gdLst/>
            <a:ahLst/>
            <a:cxnLst/>
            <a:rect l="l" t="t" r="r" b="b"/>
            <a:pathLst>
              <a:path w="283845" h="387985">
                <a:moveTo>
                  <a:pt x="0" y="0"/>
                </a:moveTo>
                <a:lnTo>
                  <a:pt x="67817" y="0"/>
                </a:lnTo>
                <a:lnTo>
                  <a:pt x="67817" y="258592"/>
                </a:lnTo>
                <a:lnTo>
                  <a:pt x="68873" y="272542"/>
                </a:lnTo>
                <a:lnTo>
                  <a:pt x="94664" y="315302"/>
                </a:lnTo>
                <a:lnTo>
                  <a:pt x="130691" y="327674"/>
                </a:lnTo>
                <a:lnTo>
                  <a:pt x="147409" y="327116"/>
                </a:lnTo>
                <a:lnTo>
                  <a:pt x="192840" y="311071"/>
                </a:lnTo>
                <a:lnTo>
                  <a:pt x="213095" y="278515"/>
                </a:lnTo>
                <a:lnTo>
                  <a:pt x="215645" y="0"/>
                </a:lnTo>
                <a:lnTo>
                  <a:pt x="283463" y="0"/>
                </a:lnTo>
                <a:lnTo>
                  <a:pt x="283463" y="262524"/>
                </a:lnTo>
                <a:lnTo>
                  <a:pt x="282828" y="277016"/>
                </a:lnTo>
                <a:lnTo>
                  <a:pt x="273309" y="315596"/>
                </a:lnTo>
                <a:lnTo>
                  <a:pt x="241457" y="355675"/>
                </a:lnTo>
                <a:lnTo>
                  <a:pt x="207829" y="375252"/>
                </a:lnTo>
                <a:lnTo>
                  <a:pt x="159108" y="387090"/>
                </a:lnTo>
                <a:lnTo>
                  <a:pt x="145850" y="387874"/>
                </a:lnTo>
                <a:lnTo>
                  <a:pt x="129352" y="387507"/>
                </a:lnTo>
                <a:lnTo>
                  <a:pt x="86926" y="381582"/>
                </a:lnTo>
                <a:lnTo>
                  <a:pt x="44627" y="362420"/>
                </a:lnTo>
                <a:lnTo>
                  <a:pt x="13896" y="326644"/>
                </a:lnTo>
                <a:lnTo>
                  <a:pt x="2069" y="289627"/>
                </a:lnTo>
                <a:lnTo>
                  <a:pt x="456" y="2755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24028" y="2258049"/>
            <a:ext cx="243840" cy="381635"/>
          </a:xfrm>
          <a:custGeom>
            <a:avLst/>
            <a:gdLst/>
            <a:ahLst/>
            <a:cxnLst/>
            <a:rect l="l" t="t" r="r" b="b"/>
            <a:pathLst>
              <a:path w="243839" h="381635">
                <a:moveTo>
                  <a:pt x="0" y="0"/>
                </a:moveTo>
                <a:lnTo>
                  <a:pt x="243565" y="0"/>
                </a:lnTo>
                <a:lnTo>
                  <a:pt x="243565" y="60076"/>
                </a:lnTo>
                <a:lnTo>
                  <a:pt x="67817" y="60076"/>
                </a:lnTo>
                <a:lnTo>
                  <a:pt x="67817" y="149473"/>
                </a:lnTo>
                <a:lnTo>
                  <a:pt x="193791" y="149473"/>
                </a:lnTo>
                <a:lnTo>
                  <a:pt x="193791" y="207020"/>
                </a:lnTo>
                <a:lnTo>
                  <a:pt x="67817" y="207020"/>
                </a:lnTo>
                <a:lnTo>
                  <a:pt x="67817" y="321320"/>
                </a:lnTo>
                <a:lnTo>
                  <a:pt x="240670" y="321320"/>
                </a:lnTo>
                <a:lnTo>
                  <a:pt x="240670" y="381518"/>
                </a:lnTo>
                <a:lnTo>
                  <a:pt x="0" y="38151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67412" y="2258049"/>
            <a:ext cx="278130" cy="387350"/>
          </a:xfrm>
          <a:custGeom>
            <a:avLst/>
            <a:gdLst/>
            <a:ahLst/>
            <a:cxnLst/>
            <a:rect l="l" t="t" r="r" b="b"/>
            <a:pathLst>
              <a:path w="278129" h="387350">
                <a:moveTo>
                  <a:pt x="0" y="0"/>
                </a:moveTo>
                <a:lnTo>
                  <a:pt x="32644" y="0"/>
                </a:lnTo>
                <a:lnTo>
                  <a:pt x="212841" y="230123"/>
                </a:lnTo>
                <a:lnTo>
                  <a:pt x="212841" y="0"/>
                </a:lnTo>
                <a:lnTo>
                  <a:pt x="278008" y="0"/>
                </a:lnTo>
                <a:lnTo>
                  <a:pt x="278008" y="386730"/>
                </a:lnTo>
                <a:lnTo>
                  <a:pt x="250301" y="386730"/>
                </a:lnTo>
                <a:lnTo>
                  <a:pt x="65135" y="145298"/>
                </a:lnTo>
                <a:lnTo>
                  <a:pt x="65135" y="381761"/>
                </a:lnTo>
                <a:lnTo>
                  <a:pt x="0" y="38176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20986" y="2258049"/>
            <a:ext cx="67945" cy="381635"/>
          </a:xfrm>
          <a:custGeom>
            <a:avLst/>
            <a:gdLst/>
            <a:ahLst/>
            <a:cxnLst/>
            <a:rect l="l" t="t" r="r" b="b"/>
            <a:pathLst>
              <a:path w="67945" h="381635">
                <a:moveTo>
                  <a:pt x="0" y="0"/>
                </a:moveTo>
                <a:lnTo>
                  <a:pt x="67686" y="0"/>
                </a:lnTo>
                <a:lnTo>
                  <a:pt x="67686" y="381512"/>
                </a:lnTo>
                <a:lnTo>
                  <a:pt x="0" y="38151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10933" y="2258049"/>
            <a:ext cx="469265" cy="387350"/>
          </a:xfrm>
          <a:custGeom>
            <a:avLst/>
            <a:gdLst/>
            <a:ahLst/>
            <a:cxnLst/>
            <a:rect l="l" t="t" r="r" b="b"/>
            <a:pathLst>
              <a:path w="469264" h="387350">
                <a:moveTo>
                  <a:pt x="0" y="0"/>
                </a:moveTo>
                <a:lnTo>
                  <a:pt x="70622" y="0"/>
                </a:lnTo>
                <a:lnTo>
                  <a:pt x="142250" y="230123"/>
                </a:lnTo>
                <a:lnTo>
                  <a:pt x="219577" y="0"/>
                </a:lnTo>
                <a:lnTo>
                  <a:pt x="249295" y="0"/>
                </a:lnTo>
                <a:lnTo>
                  <a:pt x="326897" y="230123"/>
                </a:lnTo>
                <a:lnTo>
                  <a:pt x="398282" y="0"/>
                </a:lnTo>
                <a:lnTo>
                  <a:pt x="468751" y="0"/>
                </a:lnTo>
                <a:lnTo>
                  <a:pt x="345307" y="386730"/>
                </a:lnTo>
                <a:lnTo>
                  <a:pt x="317510" y="386730"/>
                </a:lnTo>
                <a:lnTo>
                  <a:pt x="234208" y="146060"/>
                </a:lnTo>
                <a:lnTo>
                  <a:pt x="153161" y="386730"/>
                </a:lnTo>
                <a:lnTo>
                  <a:pt x="125242" y="38673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5295" y="2255398"/>
            <a:ext cx="252729" cy="384175"/>
          </a:xfrm>
          <a:custGeom>
            <a:avLst/>
            <a:gdLst/>
            <a:ahLst/>
            <a:cxnLst/>
            <a:rect l="l" t="t" r="r" b="b"/>
            <a:pathLst>
              <a:path w="252729" h="384175">
                <a:moveTo>
                  <a:pt x="79247" y="0"/>
                </a:moveTo>
                <a:lnTo>
                  <a:pt x="126335" y="2211"/>
                </a:lnTo>
                <a:lnTo>
                  <a:pt x="165723" y="8845"/>
                </a:lnTo>
                <a:lnTo>
                  <a:pt x="206254" y="24570"/>
                </a:lnTo>
                <a:lnTo>
                  <a:pt x="235693" y="52216"/>
                </a:lnTo>
                <a:lnTo>
                  <a:pt x="252592" y="100364"/>
                </a:lnTo>
                <a:lnTo>
                  <a:pt x="252147" y="117925"/>
                </a:lnTo>
                <a:lnTo>
                  <a:pt x="244118" y="163385"/>
                </a:lnTo>
                <a:lnTo>
                  <a:pt x="226064" y="198379"/>
                </a:lnTo>
                <a:lnTo>
                  <a:pt x="186438" y="229584"/>
                </a:lnTo>
                <a:lnTo>
                  <a:pt x="145083" y="242017"/>
                </a:lnTo>
                <a:lnTo>
                  <a:pt x="96135" y="245358"/>
                </a:lnTo>
                <a:lnTo>
                  <a:pt x="83798" y="244982"/>
                </a:lnTo>
                <a:lnTo>
                  <a:pt x="73023" y="244278"/>
                </a:lnTo>
                <a:lnTo>
                  <a:pt x="67817" y="384169"/>
                </a:lnTo>
                <a:lnTo>
                  <a:pt x="0" y="384169"/>
                </a:lnTo>
                <a:lnTo>
                  <a:pt x="0" y="2926"/>
                </a:lnTo>
                <a:lnTo>
                  <a:pt x="52145" y="801"/>
                </a:lnTo>
                <a:lnTo>
                  <a:pt x="78267" y="4"/>
                </a:lnTo>
                <a:lnTo>
                  <a:pt x="79247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54452" y="2254118"/>
            <a:ext cx="293370" cy="385445"/>
          </a:xfrm>
          <a:custGeom>
            <a:avLst/>
            <a:gdLst/>
            <a:ahLst/>
            <a:cxnLst/>
            <a:rect l="l" t="t" r="r" b="b"/>
            <a:pathLst>
              <a:path w="293370" h="385444">
                <a:moveTo>
                  <a:pt x="105796" y="0"/>
                </a:moveTo>
                <a:lnTo>
                  <a:pt x="159810" y="4832"/>
                </a:lnTo>
                <a:lnTo>
                  <a:pt x="201316" y="19335"/>
                </a:lnTo>
                <a:lnTo>
                  <a:pt x="237215" y="53730"/>
                </a:lnTo>
                <a:lnTo>
                  <a:pt x="249567" y="90829"/>
                </a:lnTo>
                <a:lnTo>
                  <a:pt x="250911" y="105351"/>
                </a:lnTo>
                <a:lnTo>
                  <a:pt x="250359" y="120322"/>
                </a:lnTo>
                <a:lnTo>
                  <a:pt x="235406" y="167721"/>
                </a:lnTo>
                <a:lnTo>
                  <a:pt x="207149" y="198596"/>
                </a:lnTo>
                <a:lnTo>
                  <a:pt x="187210" y="210742"/>
                </a:lnTo>
                <a:lnTo>
                  <a:pt x="293369" y="385450"/>
                </a:lnTo>
                <a:lnTo>
                  <a:pt x="215127" y="385450"/>
                </a:lnTo>
                <a:lnTo>
                  <a:pt x="113263" y="227837"/>
                </a:lnTo>
                <a:lnTo>
                  <a:pt x="103161" y="227597"/>
                </a:lnTo>
                <a:lnTo>
                  <a:pt x="90875" y="227109"/>
                </a:lnTo>
                <a:lnTo>
                  <a:pt x="76431" y="226396"/>
                </a:lnTo>
                <a:lnTo>
                  <a:pt x="70347" y="385450"/>
                </a:lnTo>
                <a:lnTo>
                  <a:pt x="0" y="385450"/>
                </a:lnTo>
                <a:lnTo>
                  <a:pt x="0" y="3931"/>
                </a:lnTo>
                <a:lnTo>
                  <a:pt x="6000" y="3749"/>
                </a:lnTo>
                <a:lnTo>
                  <a:pt x="17412" y="3226"/>
                </a:lnTo>
                <a:lnTo>
                  <a:pt x="66709" y="929"/>
                </a:lnTo>
                <a:lnTo>
                  <a:pt x="100277" y="25"/>
                </a:lnTo>
                <a:lnTo>
                  <a:pt x="105796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58981" y="2251466"/>
            <a:ext cx="229870" cy="394970"/>
          </a:xfrm>
          <a:custGeom>
            <a:avLst/>
            <a:gdLst/>
            <a:ahLst/>
            <a:cxnLst/>
            <a:rect l="l" t="t" r="r" b="b"/>
            <a:pathLst>
              <a:path w="229870" h="394969">
                <a:moveTo>
                  <a:pt x="115188" y="0"/>
                </a:moveTo>
                <a:lnTo>
                  <a:pt x="160413" y="3578"/>
                </a:lnTo>
                <a:lnTo>
                  <a:pt x="204842" y="19506"/>
                </a:lnTo>
                <a:lnTo>
                  <a:pt x="191632" y="83179"/>
                </a:lnTo>
                <a:lnTo>
                  <a:pt x="180142" y="75660"/>
                </a:lnTo>
                <a:lnTo>
                  <a:pt x="168452" y="69449"/>
                </a:lnTo>
                <a:lnTo>
                  <a:pt x="156560" y="64546"/>
                </a:lnTo>
                <a:lnTo>
                  <a:pt x="144462" y="60951"/>
                </a:lnTo>
                <a:lnTo>
                  <a:pt x="132157" y="58662"/>
                </a:lnTo>
                <a:lnTo>
                  <a:pt x="119639" y="57679"/>
                </a:lnTo>
                <a:lnTo>
                  <a:pt x="104111" y="58806"/>
                </a:lnTo>
                <a:lnTo>
                  <a:pt x="91812" y="62268"/>
                </a:lnTo>
                <a:lnTo>
                  <a:pt x="82236" y="68067"/>
                </a:lnTo>
                <a:lnTo>
                  <a:pt x="73395" y="78715"/>
                </a:lnTo>
                <a:lnTo>
                  <a:pt x="68552" y="90214"/>
                </a:lnTo>
                <a:lnTo>
                  <a:pt x="69113" y="101596"/>
                </a:lnTo>
                <a:lnTo>
                  <a:pt x="91898" y="140371"/>
                </a:lnTo>
                <a:lnTo>
                  <a:pt x="130153" y="165535"/>
                </a:lnTo>
                <a:lnTo>
                  <a:pt x="146462" y="173778"/>
                </a:lnTo>
                <a:lnTo>
                  <a:pt x="160222" y="181178"/>
                </a:lnTo>
                <a:lnTo>
                  <a:pt x="200084" y="210466"/>
                </a:lnTo>
                <a:lnTo>
                  <a:pt x="224585" y="252063"/>
                </a:lnTo>
                <a:lnTo>
                  <a:pt x="229271" y="276883"/>
                </a:lnTo>
                <a:lnTo>
                  <a:pt x="228782" y="292966"/>
                </a:lnTo>
                <a:lnTo>
                  <a:pt x="219274" y="331971"/>
                </a:lnTo>
                <a:lnTo>
                  <a:pt x="187452" y="368463"/>
                </a:lnTo>
                <a:lnTo>
                  <a:pt x="141959" y="389185"/>
                </a:lnTo>
                <a:lnTo>
                  <a:pt x="102525" y="394451"/>
                </a:lnTo>
                <a:lnTo>
                  <a:pt x="87690" y="394102"/>
                </a:lnTo>
                <a:lnTo>
                  <a:pt x="47958" y="388399"/>
                </a:lnTo>
                <a:lnTo>
                  <a:pt x="3403" y="369922"/>
                </a:lnTo>
                <a:lnTo>
                  <a:pt x="23748" y="306323"/>
                </a:lnTo>
                <a:lnTo>
                  <a:pt x="35855" y="314220"/>
                </a:lnTo>
                <a:lnTo>
                  <a:pt x="47908" y="320824"/>
                </a:lnTo>
                <a:lnTo>
                  <a:pt x="59908" y="326134"/>
                </a:lnTo>
                <a:lnTo>
                  <a:pt x="71854" y="330149"/>
                </a:lnTo>
                <a:lnTo>
                  <a:pt x="83749" y="332868"/>
                </a:lnTo>
                <a:lnTo>
                  <a:pt x="95592" y="334288"/>
                </a:lnTo>
                <a:lnTo>
                  <a:pt x="116128" y="333294"/>
                </a:lnTo>
                <a:lnTo>
                  <a:pt x="154425" y="317133"/>
                </a:lnTo>
                <a:lnTo>
                  <a:pt x="162242" y="295482"/>
                </a:lnTo>
                <a:lnTo>
                  <a:pt x="161017" y="282174"/>
                </a:lnTo>
                <a:lnTo>
                  <a:pt x="135921" y="243977"/>
                </a:lnTo>
                <a:lnTo>
                  <a:pt x="102620" y="222221"/>
                </a:lnTo>
                <a:lnTo>
                  <a:pt x="85052" y="213194"/>
                </a:lnTo>
                <a:lnTo>
                  <a:pt x="70283" y="205282"/>
                </a:lnTo>
                <a:lnTo>
                  <a:pt x="33906" y="182051"/>
                </a:lnTo>
                <a:lnTo>
                  <a:pt x="10292" y="151485"/>
                </a:lnTo>
                <a:lnTo>
                  <a:pt x="0" y="113803"/>
                </a:lnTo>
                <a:lnTo>
                  <a:pt x="446" y="97656"/>
                </a:lnTo>
                <a:lnTo>
                  <a:pt x="9669" y="58765"/>
                </a:lnTo>
                <a:lnTo>
                  <a:pt x="40582" y="22306"/>
                </a:lnTo>
                <a:lnTo>
                  <a:pt x="86844" y="2558"/>
                </a:lnTo>
                <a:lnTo>
                  <a:pt x="114006" y="3"/>
                </a:lnTo>
                <a:lnTo>
                  <a:pt x="115188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19642" y="2251191"/>
            <a:ext cx="333375" cy="394970"/>
          </a:xfrm>
          <a:custGeom>
            <a:avLst/>
            <a:gdLst/>
            <a:ahLst/>
            <a:cxnLst/>
            <a:rect l="l" t="t" r="r" b="b"/>
            <a:pathLst>
              <a:path w="333375" h="394969">
                <a:moveTo>
                  <a:pt x="163981" y="0"/>
                </a:moveTo>
                <a:lnTo>
                  <a:pt x="207129" y="4028"/>
                </a:lnTo>
                <a:lnTo>
                  <a:pt x="244150" y="16106"/>
                </a:lnTo>
                <a:lnTo>
                  <a:pt x="283982" y="44720"/>
                </a:lnTo>
                <a:lnTo>
                  <a:pt x="311513" y="86308"/>
                </a:lnTo>
                <a:lnTo>
                  <a:pt x="327534" y="133773"/>
                </a:lnTo>
                <a:lnTo>
                  <a:pt x="332703" y="173992"/>
                </a:lnTo>
                <a:lnTo>
                  <a:pt x="333221" y="188384"/>
                </a:lnTo>
                <a:lnTo>
                  <a:pt x="332942" y="204182"/>
                </a:lnTo>
                <a:lnTo>
                  <a:pt x="328626" y="247481"/>
                </a:lnTo>
                <a:lnTo>
                  <a:pt x="319081" y="285025"/>
                </a:lnTo>
                <a:lnTo>
                  <a:pt x="298200" y="326995"/>
                </a:lnTo>
                <a:lnTo>
                  <a:pt x="272805" y="355456"/>
                </a:lnTo>
                <a:lnTo>
                  <a:pt x="229974" y="382149"/>
                </a:lnTo>
                <a:lnTo>
                  <a:pt x="192621" y="392353"/>
                </a:lnTo>
                <a:lnTo>
                  <a:pt x="164987" y="394761"/>
                </a:lnTo>
                <a:lnTo>
                  <a:pt x="149253" y="394307"/>
                </a:lnTo>
                <a:lnTo>
                  <a:pt x="107547" y="387242"/>
                </a:lnTo>
                <a:lnTo>
                  <a:pt x="63579" y="364546"/>
                </a:lnTo>
                <a:lnTo>
                  <a:pt x="31938" y="326941"/>
                </a:lnTo>
                <a:lnTo>
                  <a:pt x="11859" y="282059"/>
                </a:lnTo>
                <a:lnTo>
                  <a:pt x="3358" y="244528"/>
                </a:lnTo>
                <a:lnTo>
                  <a:pt x="0" y="203091"/>
                </a:lnTo>
                <a:lnTo>
                  <a:pt x="284" y="187759"/>
                </a:lnTo>
                <a:lnTo>
                  <a:pt x="4825" y="145700"/>
                </a:lnTo>
                <a:lnTo>
                  <a:pt x="14907" y="108913"/>
                </a:lnTo>
                <a:lnTo>
                  <a:pt x="36981" y="66666"/>
                </a:lnTo>
                <a:lnTo>
                  <a:pt x="62462" y="37277"/>
                </a:lnTo>
                <a:lnTo>
                  <a:pt x="94041" y="15472"/>
                </a:lnTo>
                <a:lnTo>
                  <a:pt x="130450" y="3130"/>
                </a:lnTo>
                <a:lnTo>
                  <a:pt x="163981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79333" y="2251191"/>
            <a:ext cx="318135" cy="393700"/>
          </a:xfrm>
          <a:custGeom>
            <a:avLst/>
            <a:gdLst/>
            <a:ahLst/>
            <a:cxnLst/>
            <a:rect l="l" t="t" r="r" b="b"/>
            <a:pathLst>
              <a:path w="318135" h="393700">
                <a:moveTo>
                  <a:pt x="123418" y="0"/>
                </a:moveTo>
                <a:lnTo>
                  <a:pt x="164520" y="4407"/>
                </a:lnTo>
                <a:lnTo>
                  <a:pt x="209899" y="23926"/>
                </a:lnTo>
                <a:lnTo>
                  <a:pt x="188462" y="75834"/>
                </a:lnTo>
                <a:lnTo>
                  <a:pt x="175364" y="67235"/>
                </a:lnTo>
                <a:lnTo>
                  <a:pt x="162970" y="60639"/>
                </a:lnTo>
                <a:lnTo>
                  <a:pt x="151266" y="56031"/>
                </a:lnTo>
                <a:lnTo>
                  <a:pt x="140240" y="53397"/>
                </a:lnTo>
                <a:lnTo>
                  <a:pt x="122936" y="53745"/>
                </a:lnTo>
                <a:lnTo>
                  <a:pt x="79463" y="74609"/>
                </a:lnTo>
                <a:lnTo>
                  <a:pt x="70379" y="97781"/>
                </a:lnTo>
                <a:lnTo>
                  <a:pt x="71264" y="112864"/>
                </a:lnTo>
                <a:lnTo>
                  <a:pt x="74430" y="125686"/>
                </a:lnTo>
                <a:lnTo>
                  <a:pt x="79846" y="136661"/>
                </a:lnTo>
                <a:lnTo>
                  <a:pt x="87484" y="146198"/>
                </a:lnTo>
                <a:lnTo>
                  <a:pt x="181452" y="152918"/>
                </a:lnTo>
                <a:lnTo>
                  <a:pt x="181452" y="109484"/>
                </a:lnTo>
                <a:lnTo>
                  <a:pt x="246618" y="85222"/>
                </a:lnTo>
                <a:lnTo>
                  <a:pt x="246618" y="153680"/>
                </a:lnTo>
                <a:lnTo>
                  <a:pt x="311388" y="153680"/>
                </a:lnTo>
                <a:lnTo>
                  <a:pt x="311388" y="208666"/>
                </a:lnTo>
                <a:lnTo>
                  <a:pt x="246618" y="208666"/>
                </a:lnTo>
                <a:lnTo>
                  <a:pt x="246618" y="283982"/>
                </a:lnTo>
                <a:lnTo>
                  <a:pt x="253252" y="322902"/>
                </a:lnTo>
                <a:lnTo>
                  <a:pt x="274917" y="335633"/>
                </a:lnTo>
                <a:lnTo>
                  <a:pt x="289801" y="335216"/>
                </a:lnTo>
                <a:lnTo>
                  <a:pt x="302192" y="333273"/>
                </a:lnTo>
                <a:lnTo>
                  <a:pt x="313123" y="329844"/>
                </a:lnTo>
                <a:lnTo>
                  <a:pt x="317606" y="384931"/>
                </a:lnTo>
                <a:lnTo>
                  <a:pt x="305746" y="388245"/>
                </a:lnTo>
                <a:lnTo>
                  <a:pt x="293501" y="390769"/>
                </a:lnTo>
                <a:lnTo>
                  <a:pt x="280871" y="392497"/>
                </a:lnTo>
                <a:lnTo>
                  <a:pt x="267853" y="393421"/>
                </a:lnTo>
                <a:lnTo>
                  <a:pt x="252758" y="392726"/>
                </a:lnTo>
                <a:lnTo>
                  <a:pt x="239717" y="390439"/>
                </a:lnTo>
                <a:lnTo>
                  <a:pt x="228222" y="386580"/>
                </a:lnTo>
                <a:lnTo>
                  <a:pt x="217769" y="381172"/>
                </a:lnTo>
                <a:lnTo>
                  <a:pt x="205202" y="383766"/>
                </a:lnTo>
                <a:lnTo>
                  <a:pt x="155577" y="391742"/>
                </a:lnTo>
                <a:lnTo>
                  <a:pt x="129997" y="393465"/>
                </a:lnTo>
                <a:lnTo>
                  <a:pt x="113373" y="393007"/>
                </a:lnTo>
                <a:lnTo>
                  <a:pt x="71971" y="385597"/>
                </a:lnTo>
                <a:lnTo>
                  <a:pt x="32982" y="361647"/>
                </a:lnTo>
                <a:lnTo>
                  <a:pt x="7506" y="319458"/>
                </a:lnTo>
                <a:lnTo>
                  <a:pt x="0" y="280150"/>
                </a:lnTo>
                <a:lnTo>
                  <a:pt x="366" y="264278"/>
                </a:lnTo>
                <a:lnTo>
                  <a:pt x="7408" y="223640"/>
                </a:lnTo>
                <a:lnTo>
                  <a:pt x="30541" y="181875"/>
                </a:lnTo>
                <a:lnTo>
                  <a:pt x="24341" y="168339"/>
                </a:lnTo>
                <a:lnTo>
                  <a:pt x="9850" y="131653"/>
                </a:lnTo>
                <a:lnTo>
                  <a:pt x="5210" y="108743"/>
                </a:lnTo>
                <a:lnTo>
                  <a:pt x="5777" y="93524"/>
                </a:lnTo>
                <a:lnTo>
                  <a:pt x="16267" y="56077"/>
                </a:lnTo>
                <a:lnTo>
                  <a:pt x="41352" y="26976"/>
                </a:lnTo>
                <a:lnTo>
                  <a:pt x="75016" y="7933"/>
                </a:lnTo>
                <a:lnTo>
                  <a:pt x="111950" y="361"/>
                </a:lnTo>
                <a:lnTo>
                  <a:pt x="123418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00200" y="2891546"/>
            <a:ext cx="1804961" cy="3944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68017" y="3096006"/>
            <a:ext cx="119380" cy="128905"/>
          </a:xfrm>
          <a:custGeom>
            <a:avLst/>
            <a:gdLst/>
            <a:ahLst/>
            <a:cxnLst/>
            <a:rect l="l" t="t" r="r" b="b"/>
            <a:pathLst>
              <a:path w="119379" h="128905">
                <a:moveTo>
                  <a:pt x="34015" y="0"/>
                </a:moveTo>
                <a:lnTo>
                  <a:pt x="24663" y="103"/>
                </a:lnTo>
                <a:lnTo>
                  <a:pt x="11334" y="420"/>
                </a:lnTo>
                <a:lnTo>
                  <a:pt x="0" y="126857"/>
                </a:lnTo>
                <a:lnTo>
                  <a:pt x="14530" y="127950"/>
                </a:lnTo>
                <a:lnTo>
                  <a:pt x="26770" y="128549"/>
                </a:lnTo>
                <a:lnTo>
                  <a:pt x="44421" y="128144"/>
                </a:lnTo>
                <a:lnTo>
                  <a:pt x="83646" y="121412"/>
                </a:lnTo>
                <a:lnTo>
                  <a:pt x="116244" y="86569"/>
                </a:lnTo>
                <a:lnTo>
                  <a:pt x="118884" y="73858"/>
                </a:lnTo>
                <a:lnTo>
                  <a:pt x="118399" y="55532"/>
                </a:lnTo>
                <a:lnTo>
                  <a:pt x="96928" y="13804"/>
                </a:lnTo>
                <a:lnTo>
                  <a:pt x="48633" y="412"/>
                </a:lnTo>
                <a:lnTo>
                  <a:pt x="34015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17698" y="2955676"/>
            <a:ext cx="144780" cy="264160"/>
          </a:xfrm>
          <a:custGeom>
            <a:avLst/>
            <a:gdLst/>
            <a:ahLst/>
            <a:cxnLst/>
            <a:rect l="l" t="t" r="r" b="b"/>
            <a:pathLst>
              <a:path w="144779" h="264160">
                <a:moveTo>
                  <a:pt x="30967" y="0"/>
                </a:moveTo>
                <a:lnTo>
                  <a:pt x="20453" y="311"/>
                </a:lnTo>
                <a:lnTo>
                  <a:pt x="6940" y="1203"/>
                </a:lnTo>
                <a:lnTo>
                  <a:pt x="0" y="262249"/>
                </a:lnTo>
                <a:lnTo>
                  <a:pt x="12113" y="263144"/>
                </a:lnTo>
                <a:lnTo>
                  <a:pt x="24885" y="263651"/>
                </a:lnTo>
                <a:lnTo>
                  <a:pt x="41353" y="263074"/>
                </a:lnTo>
                <a:lnTo>
                  <a:pt x="81328" y="253834"/>
                </a:lnTo>
                <a:lnTo>
                  <a:pt x="117693" y="222800"/>
                </a:lnTo>
                <a:lnTo>
                  <a:pt x="138277" y="177596"/>
                </a:lnTo>
                <a:lnTo>
                  <a:pt x="144310" y="138765"/>
                </a:lnTo>
                <a:lnTo>
                  <a:pt x="144772" y="124594"/>
                </a:lnTo>
                <a:lnTo>
                  <a:pt x="144128" y="106396"/>
                </a:lnTo>
                <a:lnTo>
                  <a:pt x="134456" y="60528"/>
                </a:lnTo>
                <a:lnTo>
                  <a:pt x="113178" y="27623"/>
                </a:lnTo>
                <a:lnTo>
                  <a:pt x="80305" y="7520"/>
                </a:lnTo>
                <a:lnTo>
                  <a:pt x="35844" y="57"/>
                </a:lnTo>
                <a:lnTo>
                  <a:pt x="30967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87540" y="2955401"/>
            <a:ext cx="110489" cy="109220"/>
          </a:xfrm>
          <a:custGeom>
            <a:avLst/>
            <a:gdLst/>
            <a:ahLst/>
            <a:cxnLst/>
            <a:rect l="l" t="t" r="r" b="b"/>
            <a:pathLst>
              <a:path w="110490" h="109219">
                <a:moveTo>
                  <a:pt x="22981" y="0"/>
                </a:moveTo>
                <a:lnTo>
                  <a:pt x="15636" y="0"/>
                </a:lnTo>
                <a:lnTo>
                  <a:pt x="8016" y="518"/>
                </a:lnTo>
                <a:lnTo>
                  <a:pt x="0" y="1523"/>
                </a:lnTo>
                <a:lnTo>
                  <a:pt x="0" y="107594"/>
                </a:lnTo>
                <a:lnTo>
                  <a:pt x="14894" y="108639"/>
                </a:lnTo>
                <a:lnTo>
                  <a:pt x="26280" y="109097"/>
                </a:lnTo>
                <a:lnTo>
                  <a:pt x="43020" y="108661"/>
                </a:lnTo>
                <a:lnTo>
                  <a:pt x="80746" y="101965"/>
                </a:lnTo>
                <a:lnTo>
                  <a:pt x="109080" y="67267"/>
                </a:lnTo>
                <a:lnTo>
                  <a:pt x="110482" y="51895"/>
                </a:lnTo>
                <a:lnTo>
                  <a:pt x="108857" y="36757"/>
                </a:lnTo>
                <a:lnTo>
                  <a:pt x="74041" y="6072"/>
                </a:lnTo>
                <a:lnTo>
                  <a:pt x="35867" y="257"/>
                </a:lnTo>
                <a:lnTo>
                  <a:pt x="22981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68017" y="2951226"/>
            <a:ext cx="99060" cy="93980"/>
          </a:xfrm>
          <a:custGeom>
            <a:avLst/>
            <a:gdLst/>
            <a:ahLst/>
            <a:cxnLst/>
            <a:rect l="l" t="t" r="r" b="b"/>
            <a:pathLst>
              <a:path w="99059" h="93980">
                <a:moveTo>
                  <a:pt x="38740" y="0"/>
                </a:moveTo>
                <a:lnTo>
                  <a:pt x="27602" y="124"/>
                </a:lnTo>
                <a:lnTo>
                  <a:pt x="14940" y="522"/>
                </a:lnTo>
                <a:lnTo>
                  <a:pt x="777" y="1233"/>
                </a:lnTo>
                <a:lnTo>
                  <a:pt x="0" y="92720"/>
                </a:lnTo>
                <a:lnTo>
                  <a:pt x="12323" y="93388"/>
                </a:lnTo>
                <a:lnTo>
                  <a:pt x="25119" y="93685"/>
                </a:lnTo>
                <a:lnTo>
                  <a:pt x="45476" y="92690"/>
                </a:lnTo>
                <a:lnTo>
                  <a:pt x="86135" y="77553"/>
                </a:lnTo>
                <a:lnTo>
                  <a:pt x="98938" y="44169"/>
                </a:lnTo>
                <a:lnTo>
                  <a:pt x="97194" y="30378"/>
                </a:lnTo>
                <a:lnTo>
                  <a:pt x="55390" y="980"/>
                </a:lnTo>
                <a:lnTo>
                  <a:pt x="3874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46603" y="2898129"/>
            <a:ext cx="243840" cy="381635"/>
          </a:xfrm>
          <a:custGeom>
            <a:avLst/>
            <a:gdLst/>
            <a:ahLst/>
            <a:cxnLst/>
            <a:rect l="l" t="t" r="r" b="b"/>
            <a:pathLst>
              <a:path w="243840" h="381635">
                <a:moveTo>
                  <a:pt x="0" y="0"/>
                </a:moveTo>
                <a:lnTo>
                  <a:pt x="243565" y="0"/>
                </a:lnTo>
                <a:lnTo>
                  <a:pt x="243565" y="60076"/>
                </a:lnTo>
                <a:lnTo>
                  <a:pt x="67817" y="60076"/>
                </a:lnTo>
                <a:lnTo>
                  <a:pt x="67817" y="149473"/>
                </a:lnTo>
                <a:lnTo>
                  <a:pt x="193791" y="149473"/>
                </a:lnTo>
                <a:lnTo>
                  <a:pt x="193791" y="207020"/>
                </a:lnTo>
                <a:lnTo>
                  <a:pt x="67817" y="207020"/>
                </a:lnTo>
                <a:lnTo>
                  <a:pt x="67817" y="321320"/>
                </a:lnTo>
                <a:lnTo>
                  <a:pt x="240670" y="321320"/>
                </a:lnTo>
                <a:lnTo>
                  <a:pt x="240670" y="381518"/>
                </a:lnTo>
                <a:lnTo>
                  <a:pt x="0" y="38151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43327" y="2898129"/>
            <a:ext cx="243840" cy="381635"/>
          </a:xfrm>
          <a:custGeom>
            <a:avLst/>
            <a:gdLst/>
            <a:ahLst/>
            <a:cxnLst/>
            <a:rect l="l" t="t" r="r" b="b"/>
            <a:pathLst>
              <a:path w="243840" h="381635">
                <a:moveTo>
                  <a:pt x="0" y="0"/>
                </a:moveTo>
                <a:lnTo>
                  <a:pt x="243565" y="0"/>
                </a:lnTo>
                <a:lnTo>
                  <a:pt x="243565" y="60076"/>
                </a:lnTo>
                <a:lnTo>
                  <a:pt x="67817" y="60076"/>
                </a:lnTo>
                <a:lnTo>
                  <a:pt x="67817" y="149473"/>
                </a:lnTo>
                <a:lnTo>
                  <a:pt x="193791" y="149473"/>
                </a:lnTo>
                <a:lnTo>
                  <a:pt x="193791" y="207020"/>
                </a:lnTo>
                <a:lnTo>
                  <a:pt x="67817" y="207020"/>
                </a:lnTo>
                <a:lnTo>
                  <a:pt x="67817" y="321320"/>
                </a:lnTo>
                <a:lnTo>
                  <a:pt x="240670" y="321320"/>
                </a:lnTo>
                <a:lnTo>
                  <a:pt x="240670" y="381518"/>
                </a:lnTo>
                <a:lnTo>
                  <a:pt x="0" y="38151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49879" y="2895478"/>
            <a:ext cx="282575" cy="384175"/>
          </a:xfrm>
          <a:custGeom>
            <a:avLst/>
            <a:gdLst/>
            <a:ahLst/>
            <a:cxnLst/>
            <a:rect l="l" t="t" r="r" b="b"/>
            <a:pathLst>
              <a:path w="282575" h="384175">
                <a:moveTo>
                  <a:pt x="101833" y="0"/>
                </a:moveTo>
                <a:lnTo>
                  <a:pt x="144403" y="3563"/>
                </a:lnTo>
                <a:lnTo>
                  <a:pt x="181911" y="14264"/>
                </a:lnTo>
                <a:lnTo>
                  <a:pt x="224045" y="39667"/>
                </a:lnTo>
                <a:lnTo>
                  <a:pt x="256731" y="77559"/>
                </a:lnTo>
                <a:lnTo>
                  <a:pt x="276438" y="123941"/>
                </a:lnTo>
                <a:lnTo>
                  <a:pt x="282545" y="164113"/>
                </a:lnTo>
                <a:lnTo>
                  <a:pt x="282106" y="186214"/>
                </a:lnTo>
                <a:lnTo>
                  <a:pt x="278234" y="226730"/>
                </a:lnTo>
                <a:lnTo>
                  <a:pt x="264949" y="278446"/>
                </a:lnTo>
                <a:lnTo>
                  <a:pt x="242704" y="319551"/>
                </a:lnTo>
                <a:lnTo>
                  <a:pt x="211513" y="350335"/>
                </a:lnTo>
                <a:lnTo>
                  <a:pt x="171389" y="371087"/>
                </a:lnTo>
                <a:lnTo>
                  <a:pt x="122347" y="382098"/>
                </a:lnTo>
                <a:lnTo>
                  <a:pt x="84703" y="384169"/>
                </a:lnTo>
                <a:lnTo>
                  <a:pt x="0" y="384169"/>
                </a:lnTo>
                <a:lnTo>
                  <a:pt x="0" y="2926"/>
                </a:lnTo>
                <a:lnTo>
                  <a:pt x="19291" y="2250"/>
                </a:lnTo>
                <a:lnTo>
                  <a:pt x="65878" y="746"/>
                </a:lnTo>
                <a:lnTo>
                  <a:pt x="10183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00200" y="2894716"/>
            <a:ext cx="257810" cy="385445"/>
          </a:xfrm>
          <a:custGeom>
            <a:avLst/>
            <a:gdLst/>
            <a:ahLst/>
            <a:cxnLst/>
            <a:rect l="l" t="t" r="r" b="b"/>
            <a:pathLst>
              <a:path w="257809" h="385445">
                <a:moveTo>
                  <a:pt x="108082" y="0"/>
                </a:moveTo>
                <a:lnTo>
                  <a:pt x="151023" y="3980"/>
                </a:lnTo>
                <a:lnTo>
                  <a:pt x="195689" y="21614"/>
                </a:lnTo>
                <a:lnTo>
                  <a:pt x="223226" y="51668"/>
                </a:lnTo>
                <a:lnTo>
                  <a:pt x="234014" y="87862"/>
                </a:lnTo>
                <a:lnTo>
                  <a:pt x="233297" y="103180"/>
                </a:lnTo>
                <a:lnTo>
                  <a:pt x="220637" y="139995"/>
                </a:lnTo>
                <a:lnTo>
                  <a:pt x="192385" y="166147"/>
                </a:lnTo>
                <a:lnTo>
                  <a:pt x="204578" y="172708"/>
                </a:lnTo>
                <a:lnTo>
                  <a:pt x="234060" y="197940"/>
                </a:lnTo>
                <a:lnTo>
                  <a:pt x="252091" y="231953"/>
                </a:lnTo>
                <a:lnTo>
                  <a:pt x="257239" y="259794"/>
                </a:lnTo>
                <a:lnTo>
                  <a:pt x="256776" y="276226"/>
                </a:lnTo>
                <a:lnTo>
                  <a:pt x="247937" y="316403"/>
                </a:lnTo>
                <a:lnTo>
                  <a:pt x="219043" y="353742"/>
                </a:lnTo>
                <a:lnTo>
                  <a:pt x="175866" y="376427"/>
                </a:lnTo>
                <a:lnTo>
                  <a:pt x="137102" y="384058"/>
                </a:lnTo>
                <a:lnTo>
                  <a:pt x="0" y="384931"/>
                </a:lnTo>
                <a:lnTo>
                  <a:pt x="0" y="3688"/>
                </a:lnTo>
                <a:lnTo>
                  <a:pt x="48629" y="1556"/>
                </a:lnTo>
                <a:lnTo>
                  <a:pt x="95625" y="118"/>
                </a:lnTo>
                <a:lnTo>
                  <a:pt x="104176" y="13"/>
                </a:lnTo>
                <a:lnTo>
                  <a:pt x="10808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17191" y="2894197"/>
            <a:ext cx="293370" cy="385445"/>
          </a:xfrm>
          <a:custGeom>
            <a:avLst/>
            <a:gdLst/>
            <a:ahLst/>
            <a:cxnLst/>
            <a:rect l="l" t="t" r="r" b="b"/>
            <a:pathLst>
              <a:path w="293370" h="385445">
                <a:moveTo>
                  <a:pt x="105796" y="0"/>
                </a:moveTo>
                <a:lnTo>
                  <a:pt x="159810" y="4832"/>
                </a:lnTo>
                <a:lnTo>
                  <a:pt x="201316" y="19335"/>
                </a:lnTo>
                <a:lnTo>
                  <a:pt x="237215" y="53730"/>
                </a:lnTo>
                <a:lnTo>
                  <a:pt x="249567" y="90829"/>
                </a:lnTo>
                <a:lnTo>
                  <a:pt x="250911" y="105351"/>
                </a:lnTo>
                <a:lnTo>
                  <a:pt x="250359" y="120322"/>
                </a:lnTo>
                <a:lnTo>
                  <a:pt x="235406" y="167721"/>
                </a:lnTo>
                <a:lnTo>
                  <a:pt x="207149" y="198596"/>
                </a:lnTo>
                <a:lnTo>
                  <a:pt x="187210" y="210742"/>
                </a:lnTo>
                <a:lnTo>
                  <a:pt x="293369" y="385450"/>
                </a:lnTo>
                <a:lnTo>
                  <a:pt x="215127" y="385450"/>
                </a:lnTo>
                <a:lnTo>
                  <a:pt x="113263" y="227837"/>
                </a:lnTo>
                <a:lnTo>
                  <a:pt x="103161" y="227597"/>
                </a:lnTo>
                <a:lnTo>
                  <a:pt x="90875" y="227109"/>
                </a:lnTo>
                <a:lnTo>
                  <a:pt x="76431" y="226396"/>
                </a:lnTo>
                <a:lnTo>
                  <a:pt x="70347" y="385450"/>
                </a:lnTo>
                <a:lnTo>
                  <a:pt x="0" y="385450"/>
                </a:lnTo>
                <a:lnTo>
                  <a:pt x="0" y="3931"/>
                </a:lnTo>
                <a:lnTo>
                  <a:pt x="6000" y="3749"/>
                </a:lnTo>
                <a:lnTo>
                  <a:pt x="17412" y="3226"/>
                </a:lnTo>
                <a:lnTo>
                  <a:pt x="66709" y="929"/>
                </a:lnTo>
                <a:lnTo>
                  <a:pt x="100277" y="25"/>
                </a:lnTo>
                <a:lnTo>
                  <a:pt x="105796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75889" y="2891546"/>
            <a:ext cx="229870" cy="394970"/>
          </a:xfrm>
          <a:custGeom>
            <a:avLst/>
            <a:gdLst/>
            <a:ahLst/>
            <a:cxnLst/>
            <a:rect l="l" t="t" r="r" b="b"/>
            <a:pathLst>
              <a:path w="229870" h="394970">
                <a:moveTo>
                  <a:pt x="115188" y="0"/>
                </a:moveTo>
                <a:lnTo>
                  <a:pt x="160413" y="3578"/>
                </a:lnTo>
                <a:lnTo>
                  <a:pt x="204842" y="19506"/>
                </a:lnTo>
                <a:lnTo>
                  <a:pt x="191632" y="83179"/>
                </a:lnTo>
                <a:lnTo>
                  <a:pt x="180142" y="75660"/>
                </a:lnTo>
                <a:lnTo>
                  <a:pt x="168452" y="69449"/>
                </a:lnTo>
                <a:lnTo>
                  <a:pt x="156560" y="64546"/>
                </a:lnTo>
                <a:lnTo>
                  <a:pt x="144462" y="60951"/>
                </a:lnTo>
                <a:lnTo>
                  <a:pt x="132157" y="58662"/>
                </a:lnTo>
                <a:lnTo>
                  <a:pt x="119639" y="57679"/>
                </a:lnTo>
                <a:lnTo>
                  <a:pt x="104111" y="58806"/>
                </a:lnTo>
                <a:lnTo>
                  <a:pt x="91812" y="62268"/>
                </a:lnTo>
                <a:lnTo>
                  <a:pt x="82236" y="68067"/>
                </a:lnTo>
                <a:lnTo>
                  <a:pt x="73395" y="78715"/>
                </a:lnTo>
                <a:lnTo>
                  <a:pt x="68552" y="90214"/>
                </a:lnTo>
                <a:lnTo>
                  <a:pt x="69113" y="101596"/>
                </a:lnTo>
                <a:lnTo>
                  <a:pt x="91898" y="140371"/>
                </a:lnTo>
                <a:lnTo>
                  <a:pt x="130153" y="165535"/>
                </a:lnTo>
                <a:lnTo>
                  <a:pt x="146462" y="173778"/>
                </a:lnTo>
                <a:lnTo>
                  <a:pt x="160222" y="181178"/>
                </a:lnTo>
                <a:lnTo>
                  <a:pt x="200084" y="210466"/>
                </a:lnTo>
                <a:lnTo>
                  <a:pt x="224585" y="252063"/>
                </a:lnTo>
                <a:lnTo>
                  <a:pt x="229271" y="276883"/>
                </a:lnTo>
                <a:lnTo>
                  <a:pt x="228782" y="292966"/>
                </a:lnTo>
                <a:lnTo>
                  <a:pt x="219274" y="331971"/>
                </a:lnTo>
                <a:lnTo>
                  <a:pt x="187452" y="368463"/>
                </a:lnTo>
                <a:lnTo>
                  <a:pt x="141959" y="389185"/>
                </a:lnTo>
                <a:lnTo>
                  <a:pt x="102525" y="394451"/>
                </a:lnTo>
                <a:lnTo>
                  <a:pt x="87690" y="394102"/>
                </a:lnTo>
                <a:lnTo>
                  <a:pt x="47958" y="388399"/>
                </a:lnTo>
                <a:lnTo>
                  <a:pt x="3403" y="369922"/>
                </a:lnTo>
                <a:lnTo>
                  <a:pt x="23748" y="306323"/>
                </a:lnTo>
                <a:lnTo>
                  <a:pt x="35855" y="314220"/>
                </a:lnTo>
                <a:lnTo>
                  <a:pt x="47908" y="320824"/>
                </a:lnTo>
                <a:lnTo>
                  <a:pt x="59908" y="326134"/>
                </a:lnTo>
                <a:lnTo>
                  <a:pt x="71854" y="330149"/>
                </a:lnTo>
                <a:lnTo>
                  <a:pt x="83749" y="332868"/>
                </a:lnTo>
                <a:lnTo>
                  <a:pt x="95592" y="334288"/>
                </a:lnTo>
                <a:lnTo>
                  <a:pt x="116128" y="333294"/>
                </a:lnTo>
                <a:lnTo>
                  <a:pt x="154425" y="317133"/>
                </a:lnTo>
                <a:lnTo>
                  <a:pt x="162242" y="295482"/>
                </a:lnTo>
                <a:lnTo>
                  <a:pt x="161017" y="282174"/>
                </a:lnTo>
                <a:lnTo>
                  <a:pt x="135921" y="243977"/>
                </a:lnTo>
                <a:lnTo>
                  <a:pt x="102620" y="222221"/>
                </a:lnTo>
                <a:lnTo>
                  <a:pt x="85052" y="213194"/>
                </a:lnTo>
                <a:lnTo>
                  <a:pt x="70283" y="205282"/>
                </a:lnTo>
                <a:lnTo>
                  <a:pt x="33906" y="182051"/>
                </a:lnTo>
                <a:lnTo>
                  <a:pt x="10292" y="151485"/>
                </a:lnTo>
                <a:lnTo>
                  <a:pt x="0" y="113803"/>
                </a:lnTo>
                <a:lnTo>
                  <a:pt x="446" y="97656"/>
                </a:lnTo>
                <a:lnTo>
                  <a:pt x="9669" y="58765"/>
                </a:lnTo>
                <a:lnTo>
                  <a:pt x="40582" y="22306"/>
                </a:lnTo>
                <a:lnTo>
                  <a:pt x="86844" y="2558"/>
                </a:lnTo>
                <a:lnTo>
                  <a:pt x="114006" y="3"/>
                </a:lnTo>
                <a:lnTo>
                  <a:pt x="115188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970019" y="3573926"/>
            <a:ext cx="146558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7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200" spc="-1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200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rebuchet MS"/>
                <a:cs typeface="Trebuchet MS"/>
              </a:rPr>
              <a:t>Scien</a:t>
            </a: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ce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71800" y="1676400"/>
            <a:ext cx="2274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Poultry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1258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858" y="1000109"/>
            <a:ext cx="4006463" cy="357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7500" y="105817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59" h="99059">
                <a:moveTo>
                  <a:pt x="20762" y="0"/>
                </a:moveTo>
                <a:lnTo>
                  <a:pt x="14154" y="0"/>
                </a:lnTo>
                <a:lnTo>
                  <a:pt x="7238" y="365"/>
                </a:lnTo>
                <a:lnTo>
                  <a:pt x="0" y="1371"/>
                </a:lnTo>
                <a:lnTo>
                  <a:pt x="0" y="97383"/>
                </a:lnTo>
                <a:lnTo>
                  <a:pt x="14694" y="98411"/>
                </a:lnTo>
                <a:lnTo>
                  <a:pt x="25539" y="98784"/>
                </a:lnTo>
                <a:lnTo>
                  <a:pt x="41681" y="98250"/>
                </a:lnTo>
                <a:lnTo>
                  <a:pt x="88241" y="82032"/>
                </a:lnTo>
                <a:lnTo>
                  <a:pt x="98999" y="59439"/>
                </a:lnTo>
                <a:lnTo>
                  <a:pt x="98511" y="40520"/>
                </a:lnTo>
                <a:lnTo>
                  <a:pt x="73227" y="6895"/>
                </a:lnTo>
                <a:lnTo>
                  <a:pt x="207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1361" y="1054608"/>
            <a:ext cx="174625" cy="248285"/>
          </a:xfrm>
          <a:custGeom>
            <a:avLst/>
            <a:gdLst/>
            <a:ahLst/>
            <a:cxnLst/>
            <a:rect l="l" t="t" r="r" b="b"/>
            <a:pathLst>
              <a:path w="174625" h="248284">
                <a:moveTo>
                  <a:pt x="84698" y="0"/>
                </a:moveTo>
                <a:lnTo>
                  <a:pt x="46173" y="9435"/>
                </a:lnTo>
                <a:lnTo>
                  <a:pt x="19671" y="37302"/>
                </a:lnTo>
                <a:lnTo>
                  <a:pt x="2803" y="84209"/>
                </a:lnTo>
                <a:lnTo>
                  <a:pt x="0" y="110424"/>
                </a:lnTo>
                <a:lnTo>
                  <a:pt x="218" y="127908"/>
                </a:lnTo>
                <a:lnTo>
                  <a:pt x="4445" y="171271"/>
                </a:lnTo>
                <a:lnTo>
                  <a:pt x="18327" y="211918"/>
                </a:lnTo>
                <a:lnTo>
                  <a:pt x="47167" y="240903"/>
                </a:lnTo>
                <a:lnTo>
                  <a:pt x="71259" y="248095"/>
                </a:lnTo>
                <a:lnTo>
                  <a:pt x="87777" y="247548"/>
                </a:lnTo>
                <a:lnTo>
                  <a:pt x="126350" y="237048"/>
                </a:lnTo>
                <a:lnTo>
                  <a:pt x="157965" y="201587"/>
                </a:lnTo>
                <a:lnTo>
                  <a:pt x="172346" y="153825"/>
                </a:lnTo>
                <a:lnTo>
                  <a:pt x="174305" y="126050"/>
                </a:lnTo>
                <a:lnTo>
                  <a:pt x="173709" y="105890"/>
                </a:lnTo>
                <a:lnTo>
                  <a:pt x="164662" y="56186"/>
                </a:lnTo>
                <a:lnTo>
                  <a:pt x="144732" y="22331"/>
                </a:lnTo>
                <a:lnTo>
                  <a:pt x="101234" y="1146"/>
                </a:lnTo>
                <a:lnTo>
                  <a:pt x="84698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76740" y="1006205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43" y="0"/>
                </a:lnTo>
                <a:lnTo>
                  <a:pt x="192633" y="208544"/>
                </a:lnTo>
                <a:lnTo>
                  <a:pt x="192633" y="0"/>
                </a:lnTo>
                <a:lnTo>
                  <a:pt x="251581" y="0"/>
                </a:lnTo>
                <a:lnTo>
                  <a:pt x="251581" y="350276"/>
                </a:lnTo>
                <a:lnTo>
                  <a:pt x="226679" y="350276"/>
                </a:lnTo>
                <a:lnTo>
                  <a:pt x="58917" y="131582"/>
                </a:lnTo>
                <a:lnTo>
                  <a:pt x="58917" y="345826"/>
                </a:lnTo>
                <a:lnTo>
                  <a:pt x="0" y="345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02420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61" y="0"/>
                </a:lnTo>
                <a:lnTo>
                  <a:pt x="220461" y="54498"/>
                </a:lnTo>
                <a:lnTo>
                  <a:pt x="61325" y="54498"/>
                </a:lnTo>
                <a:lnTo>
                  <a:pt x="61325" y="135392"/>
                </a:lnTo>
                <a:lnTo>
                  <a:pt x="175503" y="135392"/>
                </a:lnTo>
                <a:lnTo>
                  <a:pt x="175503" y="187604"/>
                </a:lnTo>
                <a:lnTo>
                  <a:pt x="61325" y="187604"/>
                </a:lnTo>
                <a:lnTo>
                  <a:pt x="61325" y="291083"/>
                </a:lnTo>
                <a:lnTo>
                  <a:pt x="217931" y="291083"/>
                </a:lnTo>
                <a:lnTo>
                  <a:pt x="217931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03716" y="1006205"/>
            <a:ext cx="269875" cy="346075"/>
          </a:xfrm>
          <a:custGeom>
            <a:avLst/>
            <a:gdLst/>
            <a:ahLst/>
            <a:cxnLst/>
            <a:rect l="l" t="t" r="r" b="b"/>
            <a:pathLst>
              <a:path w="269875" h="346075">
                <a:moveTo>
                  <a:pt x="0" y="0"/>
                </a:moveTo>
                <a:lnTo>
                  <a:pt x="61325" y="0"/>
                </a:lnTo>
                <a:lnTo>
                  <a:pt x="61325" y="165353"/>
                </a:lnTo>
                <a:lnTo>
                  <a:pt x="178795" y="0"/>
                </a:lnTo>
                <a:lnTo>
                  <a:pt x="248533" y="0"/>
                </a:lnTo>
                <a:lnTo>
                  <a:pt x="140329" y="151028"/>
                </a:lnTo>
                <a:lnTo>
                  <a:pt x="269351" y="345582"/>
                </a:lnTo>
                <a:lnTo>
                  <a:pt x="195955" y="345582"/>
                </a:lnTo>
                <a:lnTo>
                  <a:pt x="99669" y="198394"/>
                </a:lnTo>
                <a:lnTo>
                  <a:pt x="61325" y="250972"/>
                </a:lnTo>
                <a:lnTo>
                  <a:pt x="61325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75076" y="100620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43225" y="1006205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40" y="0"/>
                </a:lnTo>
                <a:lnTo>
                  <a:pt x="61340" y="135392"/>
                </a:lnTo>
                <a:lnTo>
                  <a:pt x="198744" y="135392"/>
                </a:lnTo>
                <a:lnTo>
                  <a:pt x="198744" y="0"/>
                </a:lnTo>
                <a:lnTo>
                  <a:pt x="259460" y="0"/>
                </a:lnTo>
                <a:lnTo>
                  <a:pt x="259460" y="345582"/>
                </a:lnTo>
                <a:lnTo>
                  <a:pt x="198744" y="345582"/>
                </a:lnTo>
                <a:lnTo>
                  <a:pt x="198744" y="189890"/>
                </a:lnTo>
                <a:lnTo>
                  <a:pt x="61340" y="189890"/>
                </a:lnTo>
                <a:lnTo>
                  <a:pt x="61340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73604" y="1006205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40" y="0"/>
                </a:lnTo>
                <a:lnTo>
                  <a:pt x="61340" y="135392"/>
                </a:lnTo>
                <a:lnTo>
                  <a:pt x="198750" y="135392"/>
                </a:lnTo>
                <a:lnTo>
                  <a:pt x="198750" y="0"/>
                </a:lnTo>
                <a:lnTo>
                  <a:pt x="259460" y="0"/>
                </a:lnTo>
                <a:lnTo>
                  <a:pt x="259460" y="345582"/>
                </a:lnTo>
                <a:lnTo>
                  <a:pt x="198750" y="345582"/>
                </a:lnTo>
                <a:lnTo>
                  <a:pt x="198750" y="189890"/>
                </a:lnTo>
                <a:lnTo>
                  <a:pt x="61340" y="189890"/>
                </a:lnTo>
                <a:lnTo>
                  <a:pt x="61340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93747" y="100620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69516" y="1006205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468" y="0"/>
                </a:lnTo>
                <a:lnTo>
                  <a:pt x="192654" y="208544"/>
                </a:lnTo>
                <a:lnTo>
                  <a:pt x="192654" y="0"/>
                </a:lnTo>
                <a:lnTo>
                  <a:pt x="251591" y="0"/>
                </a:lnTo>
                <a:lnTo>
                  <a:pt x="251591" y="350276"/>
                </a:lnTo>
                <a:lnTo>
                  <a:pt x="226694" y="350276"/>
                </a:lnTo>
                <a:lnTo>
                  <a:pt x="58923" y="131582"/>
                </a:lnTo>
                <a:lnTo>
                  <a:pt x="58923" y="345826"/>
                </a:lnTo>
                <a:lnTo>
                  <a:pt x="0" y="345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3812" y="1002670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5" h="349250">
                <a:moveTo>
                  <a:pt x="95762" y="0"/>
                </a:moveTo>
                <a:lnTo>
                  <a:pt x="149152" y="5331"/>
                </a:lnTo>
                <a:lnTo>
                  <a:pt x="188721" y="21335"/>
                </a:lnTo>
                <a:lnTo>
                  <a:pt x="220000" y="59291"/>
                </a:lnTo>
                <a:lnTo>
                  <a:pt x="227366" y="100236"/>
                </a:lnTo>
                <a:lnTo>
                  <a:pt x="226563" y="113710"/>
                </a:lnTo>
                <a:lnTo>
                  <a:pt x="204872" y="162460"/>
                </a:lnTo>
                <a:lnTo>
                  <a:pt x="166534" y="192236"/>
                </a:lnTo>
                <a:lnTo>
                  <a:pt x="265605" y="349117"/>
                </a:lnTo>
                <a:lnTo>
                  <a:pt x="194870" y="349117"/>
                </a:lnTo>
                <a:lnTo>
                  <a:pt x="102668" y="206380"/>
                </a:lnTo>
                <a:lnTo>
                  <a:pt x="92396" y="206117"/>
                </a:lnTo>
                <a:lnTo>
                  <a:pt x="79798" y="205597"/>
                </a:lnTo>
                <a:lnTo>
                  <a:pt x="64857" y="204775"/>
                </a:lnTo>
                <a:lnTo>
                  <a:pt x="63687" y="349117"/>
                </a:lnTo>
                <a:lnTo>
                  <a:pt x="0" y="349117"/>
                </a:lnTo>
                <a:lnTo>
                  <a:pt x="0" y="3535"/>
                </a:lnTo>
                <a:lnTo>
                  <a:pt x="6293" y="3352"/>
                </a:lnTo>
                <a:lnTo>
                  <a:pt x="18556" y="2810"/>
                </a:lnTo>
                <a:lnTo>
                  <a:pt x="66657" y="623"/>
                </a:lnTo>
                <a:lnTo>
                  <a:pt x="89594" y="37"/>
                </a:lnTo>
                <a:lnTo>
                  <a:pt x="957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91608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83" y="0"/>
                </a:moveTo>
                <a:lnTo>
                  <a:pt x="200749" y="3675"/>
                </a:lnTo>
                <a:lnTo>
                  <a:pt x="246302" y="20038"/>
                </a:lnTo>
                <a:lnTo>
                  <a:pt x="228013" y="75041"/>
                </a:lnTo>
                <a:lnTo>
                  <a:pt x="219614" y="68186"/>
                </a:lnTo>
                <a:lnTo>
                  <a:pt x="209539" y="62735"/>
                </a:lnTo>
                <a:lnTo>
                  <a:pt x="197784" y="58681"/>
                </a:lnTo>
                <a:lnTo>
                  <a:pt x="184345" y="56013"/>
                </a:lnTo>
                <a:lnTo>
                  <a:pt x="169219" y="54723"/>
                </a:lnTo>
                <a:lnTo>
                  <a:pt x="154057" y="55459"/>
                </a:lnTo>
                <a:lnTo>
                  <a:pt x="116914" y="67193"/>
                </a:lnTo>
                <a:lnTo>
                  <a:pt x="89373" y="94465"/>
                </a:lnTo>
                <a:lnTo>
                  <a:pt x="71860" y="129134"/>
                </a:lnTo>
                <a:lnTo>
                  <a:pt x="63574" y="178647"/>
                </a:lnTo>
                <a:lnTo>
                  <a:pt x="64019" y="194316"/>
                </a:lnTo>
                <a:lnTo>
                  <a:pt x="70839" y="234609"/>
                </a:lnTo>
                <a:lnTo>
                  <a:pt x="95707" y="277174"/>
                </a:lnTo>
                <a:lnTo>
                  <a:pt x="128081" y="298241"/>
                </a:lnTo>
                <a:lnTo>
                  <a:pt x="152900" y="302786"/>
                </a:lnTo>
                <a:lnTo>
                  <a:pt x="168224" y="302102"/>
                </a:lnTo>
                <a:lnTo>
                  <a:pt x="206298" y="291327"/>
                </a:lnTo>
                <a:lnTo>
                  <a:pt x="225940" y="276844"/>
                </a:lnTo>
                <a:lnTo>
                  <a:pt x="262425" y="317601"/>
                </a:lnTo>
                <a:lnTo>
                  <a:pt x="223228" y="344665"/>
                </a:lnTo>
                <a:lnTo>
                  <a:pt x="185174" y="355094"/>
                </a:lnTo>
                <a:lnTo>
                  <a:pt x="155708" y="357357"/>
                </a:lnTo>
                <a:lnTo>
                  <a:pt x="140466" y="356873"/>
                </a:lnTo>
                <a:lnTo>
                  <a:pt x="99728" y="349532"/>
                </a:lnTo>
                <a:lnTo>
                  <a:pt x="56253" y="326011"/>
                </a:lnTo>
                <a:lnTo>
                  <a:pt x="31277" y="296550"/>
                </a:lnTo>
                <a:lnTo>
                  <a:pt x="9817" y="251315"/>
                </a:lnTo>
                <a:lnTo>
                  <a:pt x="1862" y="213786"/>
                </a:lnTo>
                <a:lnTo>
                  <a:pt x="0" y="186573"/>
                </a:lnTo>
                <a:lnTo>
                  <a:pt x="335" y="171405"/>
                </a:lnTo>
                <a:lnTo>
                  <a:pt x="5600" y="129989"/>
                </a:lnTo>
                <a:lnTo>
                  <a:pt x="22586" y="83186"/>
                </a:lnTo>
                <a:lnTo>
                  <a:pt x="52371" y="43090"/>
                </a:lnTo>
                <a:lnTo>
                  <a:pt x="83537" y="18994"/>
                </a:lnTo>
                <a:lnTo>
                  <a:pt x="131346" y="2094"/>
                </a:lnTo>
                <a:lnTo>
                  <a:pt x="15808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31123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10952" y="1000262"/>
            <a:ext cx="208279" cy="357505"/>
          </a:xfrm>
          <a:custGeom>
            <a:avLst/>
            <a:gdLst/>
            <a:ahLst/>
            <a:cxnLst/>
            <a:rect l="l" t="t" r="r" b="b"/>
            <a:pathLst>
              <a:path w="208280" h="357505">
                <a:moveTo>
                  <a:pt x="104668" y="0"/>
                </a:moveTo>
                <a:lnTo>
                  <a:pt x="149282" y="3946"/>
                </a:lnTo>
                <a:lnTo>
                  <a:pt x="191465" y="21516"/>
                </a:lnTo>
                <a:lnTo>
                  <a:pt x="174010" y="75285"/>
                </a:lnTo>
                <a:lnTo>
                  <a:pt x="162477" y="67869"/>
                </a:lnTo>
                <a:lnTo>
                  <a:pt x="150731" y="61878"/>
                </a:lnTo>
                <a:lnTo>
                  <a:pt x="138775" y="57318"/>
                </a:lnTo>
                <a:lnTo>
                  <a:pt x="126605" y="54193"/>
                </a:lnTo>
                <a:lnTo>
                  <a:pt x="114223" y="52505"/>
                </a:lnTo>
                <a:lnTo>
                  <a:pt x="97028" y="53268"/>
                </a:lnTo>
                <a:lnTo>
                  <a:pt x="84592" y="56110"/>
                </a:lnTo>
                <a:lnTo>
                  <a:pt x="75642" y="61001"/>
                </a:lnTo>
                <a:lnTo>
                  <a:pt x="66640" y="71870"/>
                </a:lnTo>
                <a:lnTo>
                  <a:pt x="62131" y="83337"/>
                </a:lnTo>
                <a:lnTo>
                  <a:pt x="62945" y="94290"/>
                </a:lnTo>
                <a:lnTo>
                  <a:pt x="89269" y="131914"/>
                </a:lnTo>
                <a:lnTo>
                  <a:pt x="132707" y="157173"/>
                </a:lnTo>
                <a:lnTo>
                  <a:pt x="146398" y="164571"/>
                </a:lnTo>
                <a:lnTo>
                  <a:pt x="183793" y="192769"/>
                </a:lnTo>
                <a:lnTo>
                  <a:pt x="202876" y="226446"/>
                </a:lnTo>
                <a:lnTo>
                  <a:pt x="207963" y="250618"/>
                </a:lnTo>
                <a:lnTo>
                  <a:pt x="207421" y="266625"/>
                </a:lnTo>
                <a:lnTo>
                  <a:pt x="196951" y="304608"/>
                </a:lnTo>
                <a:lnTo>
                  <a:pt x="160499" y="339280"/>
                </a:lnTo>
                <a:lnTo>
                  <a:pt x="113282" y="355543"/>
                </a:lnTo>
                <a:lnTo>
                  <a:pt x="86876" y="357377"/>
                </a:lnTo>
                <a:lnTo>
                  <a:pt x="73434" y="356895"/>
                </a:lnTo>
                <a:lnTo>
                  <a:pt x="35528" y="349650"/>
                </a:lnTo>
                <a:lnTo>
                  <a:pt x="1129" y="333664"/>
                </a:lnTo>
                <a:lnTo>
                  <a:pt x="21860" y="277489"/>
                </a:lnTo>
                <a:lnTo>
                  <a:pt x="33998" y="285306"/>
                </a:lnTo>
                <a:lnTo>
                  <a:pt x="46059" y="291680"/>
                </a:lnTo>
                <a:lnTo>
                  <a:pt x="58049" y="296617"/>
                </a:lnTo>
                <a:lnTo>
                  <a:pt x="69975" y="300125"/>
                </a:lnTo>
                <a:lnTo>
                  <a:pt x="81844" y="302210"/>
                </a:lnTo>
                <a:lnTo>
                  <a:pt x="103247" y="301438"/>
                </a:lnTo>
                <a:lnTo>
                  <a:pt x="120028" y="298463"/>
                </a:lnTo>
                <a:lnTo>
                  <a:pt x="132508" y="293302"/>
                </a:lnTo>
                <a:lnTo>
                  <a:pt x="141007" y="285974"/>
                </a:lnTo>
                <a:lnTo>
                  <a:pt x="145844" y="276496"/>
                </a:lnTo>
                <a:lnTo>
                  <a:pt x="145843" y="260183"/>
                </a:lnTo>
                <a:lnTo>
                  <a:pt x="123218" y="221143"/>
                </a:lnTo>
                <a:lnTo>
                  <a:pt x="90192" y="199639"/>
                </a:lnTo>
                <a:lnTo>
                  <a:pt x="73385" y="190994"/>
                </a:lnTo>
                <a:lnTo>
                  <a:pt x="59438" y="183423"/>
                </a:lnTo>
                <a:lnTo>
                  <a:pt x="21950" y="155464"/>
                </a:lnTo>
                <a:lnTo>
                  <a:pt x="1266" y="110229"/>
                </a:lnTo>
                <a:lnTo>
                  <a:pt x="0" y="97951"/>
                </a:lnTo>
                <a:lnTo>
                  <a:pt x="745" y="83102"/>
                </a:lnTo>
                <a:lnTo>
                  <a:pt x="12541" y="46404"/>
                </a:lnTo>
                <a:lnTo>
                  <a:pt x="49037" y="12733"/>
                </a:lnTo>
                <a:lnTo>
                  <a:pt x="85509" y="1251"/>
                </a:lnTo>
                <a:lnTo>
                  <a:pt x="99234" y="94"/>
                </a:lnTo>
                <a:lnTo>
                  <a:pt x="104668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1858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90" h="357505">
                <a:moveTo>
                  <a:pt x="158214" y="0"/>
                </a:moveTo>
                <a:lnTo>
                  <a:pt x="200778" y="3668"/>
                </a:lnTo>
                <a:lnTo>
                  <a:pt x="246360" y="19999"/>
                </a:lnTo>
                <a:lnTo>
                  <a:pt x="228031" y="75041"/>
                </a:lnTo>
                <a:lnTo>
                  <a:pt x="219654" y="68188"/>
                </a:lnTo>
                <a:lnTo>
                  <a:pt x="209585" y="62738"/>
                </a:lnTo>
                <a:lnTo>
                  <a:pt x="197826" y="58684"/>
                </a:lnTo>
                <a:lnTo>
                  <a:pt x="184380" y="56015"/>
                </a:lnTo>
                <a:lnTo>
                  <a:pt x="169246" y="54724"/>
                </a:lnTo>
                <a:lnTo>
                  <a:pt x="154086" y="55461"/>
                </a:lnTo>
                <a:lnTo>
                  <a:pt x="116960" y="67211"/>
                </a:lnTo>
                <a:lnTo>
                  <a:pt x="89404" y="94496"/>
                </a:lnTo>
                <a:lnTo>
                  <a:pt x="71890" y="129159"/>
                </a:lnTo>
                <a:lnTo>
                  <a:pt x="63650" y="178691"/>
                </a:lnTo>
                <a:lnTo>
                  <a:pt x="64095" y="194355"/>
                </a:lnTo>
                <a:lnTo>
                  <a:pt x="70916" y="234644"/>
                </a:lnTo>
                <a:lnTo>
                  <a:pt x="95763" y="277196"/>
                </a:lnTo>
                <a:lnTo>
                  <a:pt x="128153" y="298240"/>
                </a:lnTo>
                <a:lnTo>
                  <a:pt x="152974" y="302785"/>
                </a:lnTo>
                <a:lnTo>
                  <a:pt x="168284" y="302101"/>
                </a:lnTo>
                <a:lnTo>
                  <a:pt x="206364" y="291327"/>
                </a:lnTo>
                <a:lnTo>
                  <a:pt x="226016" y="276844"/>
                </a:lnTo>
                <a:lnTo>
                  <a:pt x="262477" y="317601"/>
                </a:lnTo>
                <a:lnTo>
                  <a:pt x="223290" y="344672"/>
                </a:lnTo>
                <a:lnTo>
                  <a:pt x="185245" y="355099"/>
                </a:lnTo>
                <a:lnTo>
                  <a:pt x="155757" y="357358"/>
                </a:lnTo>
                <a:lnTo>
                  <a:pt x="140513" y="356873"/>
                </a:lnTo>
                <a:lnTo>
                  <a:pt x="99760" y="349523"/>
                </a:lnTo>
                <a:lnTo>
                  <a:pt x="56296" y="325976"/>
                </a:lnTo>
                <a:lnTo>
                  <a:pt x="31322" y="296521"/>
                </a:lnTo>
                <a:lnTo>
                  <a:pt x="9834" y="251299"/>
                </a:lnTo>
                <a:lnTo>
                  <a:pt x="1865" y="213766"/>
                </a:lnTo>
                <a:lnTo>
                  <a:pt x="0" y="186548"/>
                </a:lnTo>
                <a:lnTo>
                  <a:pt x="338" y="171384"/>
                </a:lnTo>
                <a:lnTo>
                  <a:pt x="5628" y="129976"/>
                </a:lnTo>
                <a:lnTo>
                  <a:pt x="22644" y="83175"/>
                </a:lnTo>
                <a:lnTo>
                  <a:pt x="52414" y="43080"/>
                </a:lnTo>
                <a:lnTo>
                  <a:pt x="83590" y="18989"/>
                </a:lnTo>
                <a:lnTo>
                  <a:pt x="131389" y="2093"/>
                </a:lnTo>
                <a:lnTo>
                  <a:pt x="15812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7467" y="1000109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59" h="357505">
                <a:moveTo>
                  <a:pt x="148592" y="0"/>
                </a:moveTo>
                <a:lnTo>
                  <a:pt x="191413" y="4435"/>
                </a:lnTo>
                <a:lnTo>
                  <a:pt x="227482" y="17749"/>
                </a:lnTo>
                <a:lnTo>
                  <a:pt x="264869" y="49949"/>
                </a:lnTo>
                <a:lnTo>
                  <a:pt x="288725" y="93412"/>
                </a:lnTo>
                <a:lnTo>
                  <a:pt x="298452" y="130363"/>
                </a:lnTo>
                <a:lnTo>
                  <a:pt x="301898" y="171799"/>
                </a:lnTo>
                <a:lnTo>
                  <a:pt x="301578" y="187403"/>
                </a:lnTo>
                <a:lnTo>
                  <a:pt x="296704" y="229928"/>
                </a:lnTo>
                <a:lnTo>
                  <a:pt x="281075" y="277274"/>
                </a:lnTo>
                <a:lnTo>
                  <a:pt x="253614" y="316122"/>
                </a:lnTo>
                <a:lnTo>
                  <a:pt x="212176" y="344597"/>
                </a:lnTo>
                <a:lnTo>
                  <a:pt x="174659" y="355279"/>
                </a:lnTo>
                <a:lnTo>
                  <a:pt x="146434" y="357516"/>
                </a:lnTo>
                <a:lnTo>
                  <a:pt x="131289" y="356973"/>
                </a:lnTo>
                <a:lnTo>
                  <a:pt x="91098" y="348779"/>
                </a:lnTo>
                <a:lnTo>
                  <a:pt x="49056" y="322519"/>
                </a:lnTo>
                <a:lnTo>
                  <a:pt x="21312" y="282266"/>
                </a:lnTo>
                <a:lnTo>
                  <a:pt x="5498" y="235054"/>
                </a:lnTo>
                <a:lnTo>
                  <a:pt x="456" y="194544"/>
                </a:lnTo>
                <a:lnTo>
                  <a:pt x="0" y="179971"/>
                </a:lnTo>
                <a:lnTo>
                  <a:pt x="351" y="165271"/>
                </a:lnTo>
                <a:lnTo>
                  <a:pt x="5702" y="124647"/>
                </a:lnTo>
                <a:lnTo>
                  <a:pt x="22850" y="77859"/>
                </a:lnTo>
                <a:lnTo>
                  <a:pt x="45387" y="45858"/>
                </a:lnTo>
                <a:lnTo>
                  <a:pt x="76281" y="19642"/>
                </a:lnTo>
                <a:lnTo>
                  <a:pt x="122895" y="2038"/>
                </a:lnTo>
                <a:lnTo>
                  <a:pt x="1485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5940" y="1690878"/>
            <a:ext cx="3270885" cy="317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25" dirty="0">
                <a:latin typeface="Trebuchet MS"/>
                <a:cs typeface="Trebuchet MS"/>
              </a:rPr>
              <a:t>Mu</a:t>
            </a:r>
            <a:r>
              <a:rPr sz="2800" spc="-30" dirty="0">
                <a:latin typeface="Trebuchet MS"/>
                <a:cs typeface="Trebuchet MS"/>
              </a:rPr>
              <a:t>s</a:t>
            </a:r>
            <a:r>
              <a:rPr sz="2800" spc="-20" dirty="0">
                <a:latin typeface="Trebuchet MS"/>
                <a:cs typeface="Trebuchet MS"/>
              </a:rPr>
              <a:t>c</a:t>
            </a:r>
            <a:r>
              <a:rPr sz="2800" spc="-30" dirty="0">
                <a:latin typeface="Trebuchet MS"/>
                <a:cs typeface="Trebuchet MS"/>
              </a:rPr>
              <a:t>u</a:t>
            </a:r>
            <a:r>
              <a:rPr sz="2800" spc="-15" dirty="0">
                <a:latin typeface="Trebuchet MS"/>
                <a:cs typeface="Trebuchet MS"/>
              </a:rPr>
              <a:t>lar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Bird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used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for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me</a:t>
            </a:r>
            <a:r>
              <a:rPr sz="2800" spc="-30" dirty="0">
                <a:latin typeface="Trebuchet MS"/>
                <a:cs typeface="Trebuchet MS"/>
              </a:rPr>
              <a:t>a</a:t>
            </a:r>
            <a:r>
              <a:rPr sz="2800" spc="-15" dirty="0">
                <a:latin typeface="Trebuchet MS"/>
                <a:cs typeface="Trebuchet MS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production</a:t>
            </a:r>
            <a:endParaRPr sz="28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20" dirty="0">
                <a:latin typeface="Trebuchet MS"/>
                <a:cs typeface="Trebuchet MS"/>
              </a:rPr>
              <a:t>Large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S</a:t>
            </a:r>
            <a:r>
              <a:rPr sz="2800" spc="-30" dirty="0">
                <a:latin typeface="Trebuchet MS"/>
                <a:cs typeface="Trebuchet MS"/>
              </a:rPr>
              <a:t>t</a:t>
            </a:r>
            <a:r>
              <a:rPr sz="2800" spc="-15" dirty="0">
                <a:latin typeface="Trebuchet MS"/>
                <a:cs typeface="Trebuchet MS"/>
              </a:rPr>
              <a:t>ocky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b</a:t>
            </a:r>
            <a:r>
              <a:rPr sz="2800" spc="-20" dirty="0">
                <a:latin typeface="Trebuchet MS"/>
                <a:cs typeface="Trebuchet MS"/>
              </a:rPr>
              <a:t>ird</a:t>
            </a:r>
            <a:endParaRPr sz="2800">
              <a:latin typeface="Trebuchet MS"/>
              <a:cs typeface="Trebuchet MS"/>
            </a:endParaRPr>
          </a:p>
          <a:p>
            <a:pPr marL="287020" marR="429895" indent="-274320">
              <a:lnSpc>
                <a:spcPct val="100000"/>
              </a:lnSpc>
              <a:spcBef>
                <a:spcPts val="600"/>
              </a:spcBef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15" dirty="0">
                <a:latin typeface="Trebuchet MS"/>
                <a:cs typeface="Trebuchet MS"/>
              </a:rPr>
              <a:t>Big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rebuchet MS"/>
                <a:cs typeface="Trebuchet MS"/>
              </a:rPr>
              <a:t>w</a:t>
            </a:r>
            <a:r>
              <a:rPr sz="2800" spc="-20" dirty="0">
                <a:latin typeface="Trebuchet MS"/>
                <a:cs typeface="Trebuchet MS"/>
              </a:rPr>
              <a:t>ide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spa</a:t>
            </a:r>
            <a:r>
              <a:rPr sz="2800" spc="-30" dirty="0">
                <a:latin typeface="Trebuchet MS"/>
                <a:cs typeface="Trebuchet MS"/>
              </a:rPr>
              <a:t>c</a:t>
            </a:r>
            <a:r>
              <a:rPr sz="2800" spc="-25" dirty="0">
                <a:latin typeface="Trebuchet MS"/>
                <a:cs typeface="Trebuchet MS"/>
              </a:rPr>
              <a:t>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legs.</a:t>
            </a:r>
            <a:endParaRPr sz="28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20" dirty="0">
                <a:latin typeface="Trebuchet MS"/>
                <a:cs typeface="Trebuchet MS"/>
              </a:rPr>
              <a:t>Lay</a:t>
            </a:r>
            <a:r>
              <a:rPr sz="2800" spc="-15" dirty="0">
                <a:latin typeface="Trebuchet MS"/>
                <a:cs typeface="Trebuchet MS"/>
              </a:rPr>
              <a:t>s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b</a:t>
            </a:r>
            <a:r>
              <a:rPr sz="2800" spc="-10" dirty="0">
                <a:latin typeface="Trebuchet MS"/>
                <a:cs typeface="Trebuchet MS"/>
              </a:rPr>
              <a:t>r</a:t>
            </a:r>
            <a:r>
              <a:rPr sz="2800" spc="-20" dirty="0">
                <a:latin typeface="Trebuchet MS"/>
                <a:cs typeface="Trebuchet MS"/>
              </a:rPr>
              <a:t>own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eggs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58429" y="315533"/>
            <a:ext cx="3454389" cy="29606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10200" y="3886148"/>
            <a:ext cx="2879345" cy="28321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4" y="1000109"/>
            <a:ext cx="4178993" cy="3575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8172" y="105817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59">
                <a:moveTo>
                  <a:pt x="20823" y="0"/>
                </a:moveTo>
                <a:lnTo>
                  <a:pt x="14228" y="0"/>
                </a:lnTo>
                <a:lnTo>
                  <a:pt x="7238" y="365"/>
                </a:lnTo>
                <a:lnTo>
                  <a:pt x="0" y="1371"/>
                </a:lnTo>
                <a:lnTo>
                  <a:pt x="0" y="97383"/>
                </a:lnTo>
                <a:lnTo>
                  <a:pt x="14680" y="98412"/>
                </a:lnTo>
                <a:lnTo>
                  <a:pt x="25527" y="98785"/>
                </a:lnTo>
                <a:lnTo>
                  <a:pt x="41675" y="98250"/>
                </a:lnTo>
                <a:lnTo>
                  <a:pt x="88245" y="82037"/>
                </a:lnTo>
                <a:lnTo>
                  <a:pt x="99009" y="59449"/>
                </a:lnTo>
                <a:lnTo>
                  <a:pt x="98523" y="40528"/>
                </a:lnTo>
                <a:lnTo>
                  <a:pt x="73236" y="6895"/>
                </a:lnTo>
                <a:lnTo>
                  <a:pt x="2082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82035" y="1054608"/>
            <a:ext cx="174625" cy="248285"/>
          </a:xfrm>
          <a:custGeom>
            <a:avLst/>
            <a:gdLst/>
            <a:ahLst/>
            <a:cxnLst/>
            <a:rect l="l" t="t" r="r" b="b"/>
            <a:pathLst>
              <a:path w="174625" h="248284">
                <a:moveTo>
                  <a:pt x="84733" y="0"/>
                </a:moveTo>
                <a:lnTo>
                  <a:pt x="46173" y="9435"/>
                </a:lnTo>
                <a:lnTo>
                  <a:pt x="19702" y="37301"/>
                </a:lnTo>
                <a:lnTo>
                  <a:pt x="2816" y="84204"/>
                </a:lnTo>
                <a:lnTo>
                  <a:pt x="0" y="110417"/>
                </a:lnTo>
                <a:lnTo>
                  <a:pt x="218" y="127900"/>
                </a:lnTo>
                <a:lnTo>
                  <a:pt x="4451" y="171262"/>
                </a:lnTo>
                <a:lnTo>
                  <a:pt x="18363" y="211907"/>
                </a:lnTo>
                <a:lnTo>
                  <a:pt x="47151" y="240893"/>
                </a:lnTo>
                <a:lnTo>
                  <a:pt x="71274" y="248092"/>
                </a:lnTo>
                <a:lnTo>
                  <a:pt x="87789" y="247546"/>
                </a:lnTo>
                <a:lnTo>
                  <a:pt x="126349" y="237041"/>
                </a:lnTo>
                <a:lnTo>
                  <a:pt x="157972" y="201581"/>
                </a:lnTo>
                <a:lnTo>
                  <a:pt x="172393" y="153827"/>
                </a:lnTo>
                <a:lnTo>
                  <a:pt x="174364" y="126053"/>
                </a:lnTo>
                <a:lnTo>
                  <a:pt x="173766" y="105894"/>
                </a:lnTo>
                <a:lnTo>
                  <a:pt x="164704" y="56193"/>
                </a:lnTo>
                <a:lnTo>
                  <a:pt x="144757" y="22338"/>
                </a:lnTo>
                <a:lnTo>
                  <a:pt x="101271" y="1148"/>
                </a:lnTo>
                <a:lnTo>
                  <a:pt x="8473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65716" y="1006205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43" y="0"/>
                </a:lnTo>
                <a:lnTo>
                  <a:pt x="192633" y="208544"/>
                </a:lnTo>
                <a:lnTo>
                  <a:pt x="192633" y="0"/>
                </a:lnTo>
                <a:lnTo>
                  <a:pt x="251581" y="0"/>
                </a:lnTo>
                <a:lnTo>
                  <a:pt x="251581" y="350276"/>
                </a:lnTo>
                <a:lnTo>
                  <a:pt x="226679" y="350276"/>
                </a:lnTo>
                <a:lnTo>
                  <a:pt x="58917" y="131582"/>
                </a:lnTo>
                <a:lnTo>
                  <a:pt x="58917" y="345826"/>
                </a:lnTo>
                <a:lnTo>
                  <a:pt x="0" y="345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91396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61" y="0"/>
                </a:lnTo>
                <a:lnTo>
                  <a:pt x="220461" y="54498"/>
                </a:lnTo>
                <a:lnTo>
                  <a:pt x="61325" y="54498"/>
                </a:lnTo>
                <a:lnTo>
                  <a:pt x="61325" y="135392"/>
                </a:lnTo>
                <a:lnTo>
                  <a:pt x="175503" y="135392"/>
                </a:lnTo>
                <a:lnTo>
                  <a:pt x="175503" y="187604"/>
                </a:lnTo>
                <a:lnTo>
                  <a:pt x="61325" y="187604"/>
                </a:lnTo>
                <a:lnTo>
                  <a:pt x="61325" y="291083"/>
                </a:lnTo>
                <a:lnTo>
                  <a:pt x="217931" y="291083"/>
                </a:lnTo>
                <a:lnTo>
                  <a:pt x="217931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92692" y="1006205"/>
            <a:ext cx="269875" cy="346075"/>
          </a:xfrm>
          <a:custGeom>
            <a:avLst/>
            <a:gdLst/>
            <a:ahLst/>
            <a:cxnLst/>
            <a:rect l="l" t="t" r="r" b="b"/>
            <a:pathLst>
              <a:path w="269875" h="346075">
                <a:moveTo>
                  <a:pt x="0" y="0"/>
                </a:moveTo>
                <a:lnTo>
                  <a:pt x="61325" y="0"/>
                </a:lnTo>
                <a:lnTo>
                  <a:pt x="61325" y="165353"/>
                </a:lnTo>
                <a:lnTo>
                  <a:pt x="178795" y="0"/>
                </a:lnTo>
                <a:lnTo>
                  <a:pt x="248533" y="0"/>
                </a:lnTo>
                <a:lnTo>
                  <a:pt x="140329" y="151028"/>
                </a:lnTo>
                <a:lnTo>
                  <a:pt x="269351" y="345582"/>
                </a:lnTo>
                <a:lnTo>
                  <a:pt x="195955" y="345582"/>
                </a:lnTo>
                <a:lnTo>
                  <a:pt x="99669" y="198394"/>
                </a:lnTo>
                <a:lnTo>
                  <a:pt x="61325" y="250972"/>
                </a:lnTo>
                <a:lnTo>
                  <a:pt x="61325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64051" y="100620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32216" y="1006205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25" y="0"/>
                </a:lnTo>
                <a:lnTo>
                  <a:pt x="61325" y="135392"/>
                </a:lnTo>
                <a:lnTo>
                  <a:pt x="198729" y="135392"/>
                </a:lnTo>
                <a:lnTo>
                  <a:pt x="198729" y="0"/>
                </a:lnTo>
                <a:lnTo>
                  <a:pt x="259445" y="0"/>
                </a:lnTo>
                <a:lnTo>
                  <a:pt x="259445" y="345582"/>
                </a:lnTo>
                <a:lnTo>
                  <a:pt x="198729" y="345582"/>
                </a:lnTo>
                <a:lnTo>
                  <a:pt x="198729" y="189890"/>
                </a:lnTo>
                <a:lnTo>
                  <a:pt x="61325" y="189890"/>
                </a:lnTo>
                <a:lnTo>
                  <a:pt x="61325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70200" y="1006205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468" y="0"/>
                </a:lnTo>
                <a:lnTo>
                  <a:pt x="192654" y="208544"/>
                </a:lnTo>
                <a:lnTo>
                  <a:pt x="192654" y="0"/>
                </a:lnTo>
                <a:lnTo>
                  <a:pt x="251591" y="0"/>
                </a:lnTo>
                <a:lnTo>
                  <a:pt x="251591" y="350276"/>
                </a:lnTo>
                <a:lnTo>
                  <a:pt x="226694" y="350276"/>
                </a:lnTo>
                <a:lnTo>
                  <a:pt x="58923" y="131582"/>
                </a:lnTo>
                <a:lnTo>
                  <a:pt x="58923" y="345826"/>
                </a:lnTo>
                <a:lnTo>
                  <a:pt x="0" y="345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03984" y="1006205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40" y="0"/>
                </a:lnTo>
                <a:lnTo>
                  <a:pt x="61340" y="135392"/>
                </a:lnTo>
                <a:lnTo>
                  <a:pt x="198750" y="135392"/>
                </a:lnTo>
                <a:lnTo>
                  <a:pt x="198750" y="0"/>
                </a:lnTo>
                <a:lnTo>
                  <a:pt x="259460" y="0"/>
                </a:lnTo>
                <a:lnTo>
                  <a:pt x="259460" y="345582"/>
                </a:lnTo>
                <a:lnTo>
                  <a:pt x="198750" y="345582"/>
                </a:lnTo>
                <a:lnTo>
                  <a:pt x="198750" y="189890"/>
                </a:lnTo>
                <a:lnTo>
                  <a:pt x="61340" y="189890"/>
                </a:lnTo>
                <a:lnTo>
                  <a:pt x="61340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5004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565" y="0"/>
                </a:lnTo>
                <a:lnTo>
                  <a:pt x="220565" y="54498"/>
                </a:lnTo>
                <a:lnTo>
                  <a:pt x="61328" y="54498"/>
                </a:lnTo>
                <a:lnTo>
                  <a:pt x="61328" y="135392"/>
                </a:lnTo>
                <a:lnTo>
                  <a:pt x="175500" y="135392"/>
                </a:lnTo>
                <a:lnTo>
                  <a:pt x="175500" y="187604"/>
                </a:lnTo>
                <a:lnTo>
                  <a:pt x="61328" y="187604"/>
                </a:lnTo>
                <a:lnTo>
                  <a:pt x="61328" y="291083"/>
                </a:lnTo>
                <a:lnTo>
                  <a:pt x="217968" y="291083"/>
                </a:lnTo>
                <a:lnTo>
                  <a:pt x="217968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8304" y="1006205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28" y="0"/>
                </a:lnTo>
                <a:lnTo>
                  <a:pt x="61328" y="291083"/>
                </a:lnTo>
                <a:lnTo>
                  <a:pt x="217493" y="291083"/>
                </a:lnTo>
                <a:lnTo>
                  <a:pt x="217493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74544" y="1002670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62" y="0"/>
                </a:moveTo>
                <a:lnTo>
                  <a:pt x="149136" y="5334"/>
                </a:lnTo>
                <a:lnTo>
                  <a:pt x="188695" y="21345"/>
                </a:lnTo>
                <a:lnTo>
                  <a:pt x="219963" y="59318"/>
                </a:lnTo>
                <a:lnTo>
                  <a:pt x="227318" y="100283"/>
                </a:lnTo>
                <a:lnTo>
                  <a:pt x="226514" y="113742"/>
                </a:lnTo>
                <a:lnTo>
                  <a:pt x="204808" y="162484"/>
                </a:lnTo>
                <a:lnTo>
                  <a:pt x="166458" y="192247"/>
                </a:lnTo>
                <a:lnTo>
                  <a:pt x="265556" y="349117"/>
                </a:lnTo>
                <a:lnTo>
                  <a:pt x="194822" y="349117"/>
                </a:lnTo>
                <a:lnTo>
                  <a:pt x="102620" y="206380"/>
                </a:lnTo>
                <a:lnTo>
                  <a:pt x="92364" y="206117"/>
                </a:lnTo>
                <a:lnTo>
                  <a:pt x="79742" y="205597"/>
                </a:lnTo>
                <a:lnTo>
                  <a:pt x="64808" y="204776"/>
                </a:lnTo>
                <a:lnTo>
                  <a:pt x="63626" y="349117"/>
                </a:lnTo>
                <a:lnTo>
                  <a:pt x="0" y="349117"/>
                </a:lnTo>
                <a:lnTo>
                  <a:pt x="0" y="3535"/>
                </a:lnTo>
                <a:lnTo>
                  <a:pt x="6250" y="3352"/>
                </a:lnTo>
                <a:lnTo>
                  <a:pt x="18490" y="2810"/>
                </a:lnTo>
                <a:lnTo>
                  <a:pt x="66625" y="623"/>
                </a:lnTo>
                <a:lnTo>
                  <a:pt x="89554" y="37"/>
                </a:lnTo>
                <a:lnTo>
                  <a:pt x="957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80584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83" y="0"/>
                </a:moveTo>
                <a:lnTo>
                  <a:pt x="200749" y="3675"/>
                </a:lnTo>
                <a:lnTo>
                  <a:pt x="246301" y="20038"/>
                </a:lnTo>
                <a:lnTo>
                  <a:pt x="228012" y="75041"/>
                </a:lnTo>
                <a:lnTo>
                  <a:pt x="219614" y="68186"/>
                </a:lnTo>
                <a:lnTo>
                  <a:pt x="209539" y="62735"/>
                </a:lnTo>
                <a:lnTo>
                  <a:pt x="197784" y="58681"/>
                </a:lnTo>
                <a:lnTo>
                  <a:pt x="184345" y="56013"/>
                </a:lnTo>
                <a:lnTo>
                  <a:pt x="169219" y="54723"/>
                </a:lnTo>
                <a:lnTo>
                  <a:pt x="154057" y="55459"/>
                </a:lnTo>
                <a:lnTo>
                  <a:pt x="116914" y="67193"/>
                </a:lnTo>
                <a:lnTo>
                  <a:pt x="89372" y="94465"/>
                </a:lnTo>
                <a:lnTo>
                  <a:pt x="71860" y="129134"/>
                </a:lnTo>
                <a:lnTo>
                  <a:pt x="63574" y="178647"/>
                </a:lnTo>
                <a:lnTo>
                  <a:pt x="64019" y="194316"/>
                </a:lnTo>
                <a:lnTo>
                  <a:pt x="70839" y="234609"/>
                </a:lnTo>
                <a:lnTo>
                  <a:pt x="95707" y="277174"/>
                </a:lnTo>
                <a:lnTo>
                  <a:pt x="128081" y="298241"/>
                </a:lnTo>
                <a:lnTo>
                  <a:pt x="152900" y="302786"/>
                </a:lnTo>
                <a:lnTo>
                  <a:pt x="168224" y="302102"/>
                </a:lnTo>
                <a:lnTo>
                  <a:pt x="206297" y="291327"/>
                </a:lnTo>
                <a:lnTo>
                  <a:pt x="225940" y="276844"/>
                </a:lnTo>
                <a:lnTo>
                  <a:pt x="262424" y="317601"/>
                </a:lnTo>
                <a:lnTo>
                  <a:pt x="223276" y="344665"/>
                </a:lnTo>
                <a:lnTo>
                  <a:pt x="185237" y="355094"/>
                </a:lnTo>
                <a:lnTo>
                  <a:pt x="155718" y="357357"/>
                </a:lnTo>
                <a:lnTo>
                  <a:pt x="140474" y="356873"/>
                </a:lnTo>
                <a:lnTo>
                  <a:pt x="99733" y="349533"/>
                </a:lnTo>
                <a:lnTo>
                  <a:pt x="56258" y="326016"/>
                </a:lnTo>
                <a:lnTo>
                  <a:pt x="31280" y="296554"/>
                </a:lnTo>
                <a:lnTo>
                  <a:pt x="9819" y="251320"/>
                </a:lnTo>
                <a:lnTo>
                  <a:pt x="1862" y="213792"/>
                </a:lnTo>
                <a:lnTo>
                  <a:pt x="0" y="186581"/>
                </a:lnTo>
                <a:lnTo>
                  <a:pt x="335" y="171412"/>
                </a:lnTo>
                <a:lnTo>
                  <a:pt x="5599" y="129994"/>
                </a:lnTo>
                <a:lnTo>
                  <a:pt x="22583" y="83191"/>
                </a:lnTo>
                <a:lnTo>
                  <a:pt x="52367" y="43094"/>
                </a:lnTo>
                <a:lnTo>
                  <a:pt x="83534" y="18996"/>
                </a:lnTo>
                <a:lnTo>
                  <a:pt x="131340" y="2095"/>
                </a:lnTo>
                <a:lnTo>
                  <a:pt x="158076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20099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42" y="3674"/>
                </a:lnTo>
                <a:lnTo>
                  <a:pt x="246300" y="20032"/>
                </a:lnTo>
                <a:lnTo>
                  <a:pt x="228022" y="75041"/>
                </a:lnTo>
                <a:lnTo>
                  <a:pt x="219629" y="68187"/>
                </a:lnTo>
                <a:lnTo>
                  <a:pt x="209558" y="62737"/>
                </a:lnTo>
                <a:lnTo>
                  <a:pt x="197804" y="58683"/>
                </a:lnTo>
                <a:lnTo>
                  <a:pt x="184364" y="56014"/>
                </a:lnTo>
                <a:lnTo>
                  <a:pt x="169235" y="54723"/>
                </a:lnTo>
                <a:lnTo>
                  <a:pt x="154071" y="55459"/>
                </a:lnTo>
                <a:lnTo>
                  <a:pt x="116926" y="67188"/>
                </a:lnTo>
                <a:lnTo>
                  <a:pt x="89378" y="94455"/>
                </a:lnTo>
                <a:lnTo>
                  <a:pt x="71868" y="129128"/>
                </a:lnTo>
                <a:lnTo>
                  <a:pt x="63590" y="178636"/>
                </a:lnTo>
                <a:lnTo>
                  <a:pt x="64033" y="194308"/>
                </a:lnTo>
                <a:lnTo>
                  <a:pt x="70843" y="234604"/>
                </a:lnTo>
                <a:lnTo>
                  <a:pt x="95716" y="277171"/>
                </a:lnTo>
                <a:lnTo>
                  <a:pt x="128094" y="298242"/>
                </a:lnTo>
                <a:lnTo>
                  <a:pt x="152903" y="302786"/>
                </a:lnTo>
                <a:lnTo>
                  <a:pt x="168230" y="302102"/>
                </a:lnTo>
                <a:lnTo>
                  <a:pt x="206303" y="291329"/>
                </a:lnTo>
                <a:lnTo>
                  <a:pt x="225944" y="276847"/>
                </a:lnTo>
                <a:lnTo>
                  <a:pt x="262434" y="317601"/>
                </a:lnTo>
                <a:lnTo>
                  <a:pt x="223239" y="344665"/>
                </a:lnTo>
                <a:lnTo>
                  <a:pt x="185186" y="355094"/>
                </a:lnTo>
                <a:lnTo>
                  <a:pt x="155718" y="357357"/>
                </a:lnTo>
                <a:lnTo>
                  <a:pt x="140473" y="356873"/>
                </a:lnTo>
                <a:lnTo>
                  <a:pt x="99728" y="349531"/>
                </a:lnTo>
                <a:lnTo>
                  <a:pt x="56256" y="326008"/>
                </a:lnTo>
                <a:lnTo>
                  <a:pt x="31286" y="296548"/>
                </a:lnTo>
                <a:lnTo>
                  <a:pt x="9823" y="251315"/>
                </a:lnTo>
                <a:lnTo>
                  <a:pt x="1863" y="213785"/>
                </a:lnTo>
                <a:lnTo>
                  <a:pt x="0" y="186572"/>
                </a:lnTo>
                <a:lnTo>
                  <a:pt x="336" y="171405"/>
                </a:lnTo>
                <a:lnTo>
                  <a:pt x="5605" y="129991"/>
                </a:lnTo>
                <a:lnTo>
                  <a:pt x="22599" y="83189"/>
                </a:lnTo>
                <a:lnTo>
                  <a:pt x="52386" y="43091"/>
                </a:lnTo>
                <a:lnTo>
                  <a:pt x="83550" y="18991"/>
                </a:lnTo>
                <a:lnTo>
                  <a:pt x="131358" y="2092"/>
                </a:lnTo>
                <a:lnTo>
                  <a:pt x="158097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62813" y="1000262"/>
            <a:ext cx="287020" cy="357505"/>
          </a:xfrm>
          <a:custGeom>
            <a:avLst/>
            <a:gdLst/>
            <a:ahLst/>
            <a:cxnLst/>
            <a:rect l="l" t="t" r="r" b="b"/>
            <a:pathLst>
              <a:path w="287019" h="357505">
                <a:moveTo>
                  <a:pt x="175031" y="0"/>
                </a:moveTo>
                <a:lnTo>
                  <a:pt x="214939" y="4725"/>
                </a:lnTo>
                <a:lnTo>
                  <a:pt x="260849" y="25626"/>
                </a:lnTo>
                <a:lnTo>
                  <a:pt x="271015" y="33437"/>
                </a:lnTo>
                <a:lnTo>
                  <a:pt x="246052" y="83301"/>
                </a:lnTo>
                <a:lnTo>
                  <a:pt x="237633" y="76941"/>
                </a:lnTo>
                <a:lnTo>
                  <a:pt x="226660" y="70647"/>
                </a:lnTo>
                <a:lnTo>
                  <a:pt x="213135" y="64387"/>
                </a:lnTo>
                <a:lnTo>
                  <a:pt x="199230" y="59186"/>
                </a:lnTo>
                <a:lnTo>
                  <a:pt x="186796" y="55950"/>
                </a:lnTo>
                <a:lnTo>
                  <a:pt x="175733" y="54629"/>
                </a:lnTo>
                <a:lnTo>
                  <a:pt x="160927" y="55305"/>
                </a:lnTo>
                <a:lnTo>
                  <a:pt x="122868" y="65686"/>
                </a:lnTo>
                <a:lnTo>
                  <a:pt x="86279" y="98199"/>
                </a:lnTo>
                <a:lnTo>
                  <a:pt x="67321" y="143900"/>
                </a:lnTo>
                <a:lnTo>
                  <a:pt x="63926" y="171415"/>
                </a:lnTo>
                <a:lnTo>
                  <a:pt x="64289" y="188072"/>
                </a:lnTo>
                <a:lnTo>
                  <a:pt x="70789" y="229524"/>
                </a:lnTo>
                <a:lnTo>
                  <a:pt x="91978" y="269177"/>
                </a:lnTo>
                <a:lnTo>
                  <a:pt x="122123" y="292529"/>
                </a:lnTo>
                <a:lnTo>
                  <a:pt x="160041" y="302441"/>
                </a:lnTo>
                <a:lnTo>
                  <a:pt x="177137" y="302014"/>
                </a:lnTo>
                <a:lnTo>
                  <a:pt x="222543" y="287139"/>
                </a:lnTo>
                <a:lnTo>
                  <a:pt x="225216" y="217017"/>
                </a:lnTo>
                <a:lnTo>
                  <a:pt x="177390" y="217017"/>
                </a:lnTo>
                <a:lnTo>
                  <a:pt x="177390" y="164713"/>
                </a:lnTo>
                <a:lnTo>
                  <a:pt x="286557" y="164713"/>
                </a:lnTo>
                <a:lnTo>
                  <a:pt x="286557" y="319399"/>
                </a:lnTo>
                <a:lnTo>
                  <a:pt x="242990" y="343201"/>
                </a:lnTo>
                <a:lnTo>
                  <a:pt x="200435" y="353806"/>
                </a:lnTo>
                <a:lnTo>
                  <a:pt x="166858" y="357311"/>
                </a:lnTo>
                <a:lnTo>
                  <a:pt x="151471" y="356884"/>
                </a:lnTo>
                <a:lnTo>
                  <a:pt x="110228" y="350239"/>
                </a:lnTo>
                <a:lnTo>
                  <a:pt x="65630" y="328843"/>
                </a:lnTo>
                <a:lnTo>
                  <a:pt x="31296" y="292343"/>
                </a:lnTo>
                <a:lnTo>
                  <a:pt x="9526" y="247228"/>
                </a:lnTo>
                <a:lnTo>
                  <a:pt x="1568" y="209101"/>
                </a:lnTo>
                <a:lnTo>
                  <a:pt x="0" y="181380"/>
                </a:lnTo>
                <a:lnTo>
                  <a:pt x="391" y="166753"/>
                </a:lnTo>
                <a:lnTo>
                  <a:pt x="6270" y="126179"/>
                </a:lnTo>
                <a:lnTo>
                  <a:pt x="25088" y="79563"/>
                </a:lnTo>
                <a:lnTo>
                  <a:pt x="49502" y="48963"/>
                </a:lnTo>
                <a:lnTo>
                  <a:pt x="81430" y="24298"/>
                </a:lnTo>
                <a:lnTo>
                  <a:pt x="127560" y="5258"/>
                </a:lnTo>
                <a:lnTo>
                  <a:pt x="165910" y="168"/>
                </a:lnTo>
                <a:lnTo>
                  <a:pt x="175031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8200" y="1000109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68" y="0"/>
                </a:moveTo>
                <a:lnTo>
                  <a:pt x="191369" y="4436"/>
                </a:lnTo>
                <a:lnTo>
                  <a:pt x="227435" y="17752"/>
                </a:lnTo>
                <a:lnTo>
                  <a:pt x="264841" y="49956"/>
                </a:lnTo>
                <a:lnTo>
                  <a:pt x="288691" y="93420"/>
                </a:lnTo>
                <a:lnTo>
                  <a:pt x="298402" y="130374"/>
                </a:lnTo>
                <a:lnTo>
                  <a:pt x="301837" y="171816"/>
                </a:lnTo>
                <a:lnTo>
                  <a:pt x="301517" y="187418"/>
                </a:lnTo>
                <a:lnTo>
                  <a:pt x="296643" y="229940"/>
                </a:lnTo>
                <a:lnTo>
                  <a:pt x="281013" y="277287"/>
                </a:lnTo>
                <a:lnTo>
                  <a:pt x="253554" y="316138"/>
                </a:lnTo>
                <a:lnTo>
                  <a:pt x="212101" y="344613"/>
                </a:lnTo>
                <a:lnTo>
                  <a:pt x="174577" y="355288"/>
                </a:lnTo>
                <a:lnTo>
                  <a:pt x="146361" y="357517"/>
                </a:lnTo>
                <a:lnTo>
                  <a:pt x="131211" y="356974"/>
                </a:lnTo>
                <a:lnTo>
                  <a:pt x="91015" y="348778"/>
                </a:lnTo>
                <a:lnTo>
                  <a:pt x="48983" y="322512"/>
                </a:lnTo>
                <a:lnTo>
                  <a:pt x="21256" y="282256"/>
                </a:lnTo>
                <a:lnTo>
                  <a:pt x="5475" y="235035"/>
                </a:lnTo>
                <a:lnTo>
                  <a:pt x="453" y="194515"/>
                </a:lnTo>
                <a:lnTo>
                  <a:pt x="0" y="179939"/>
                </a:lnTo>
                <a:lnTo>
                  <a:pt x="351" y="165242"/>
                </a:lnTo>
                <a:lnTo>
                  <a:pt x="5697" y="124620"/>
                </a:lnTo>
                <a:lnTo>
                  <a:pt x="22831" y="77826"/>
                </a:lnTo>
                <a:lnTo>
                  <a:pt x="45367" y="45831"/>
                </a:lnTo>
                <a:lnTo>
                  <a:pt x="76254" y="19631"/>
                </a:lnTo>
                <a:lnTo>
                  <a:pt x="122856" y="2036"/>
                </a:lnTo>
                <a:lnTo>
                  <a:pt x="148568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5940" y="1646589"/>
            <a:ext cx="3328670" cy="4100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B03F99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Ex</a:t>
            </a:r>
            <a:r>
              <a:rPr sz="2600" spc="-10" dirty="0">
                <a:latin typeface="Trebuchet MS"/>
                <a:cs typeface="Trebuchet MS"/>
              </a:rPr>
              <a:t>c</a:t>
            </a:r>
            <a:r>
              <a:rPr sz="2600" spc="-5" dirty="0">
                <a:latin typeface="Trebuchet MS"/>
                <a:cs typeface="Trebuchet MS"/>
              </a:rPr>
              <a:t>ell</a:t>
            </a:r>
            <a:r>
              <a:rPr sz="2600" spc="-10" dirty="0">
                <a:latin typeface="Trebuchet MS"/>
                <a:cs typeface="Trebuchet MS"/>
              </a:rPr>
              <a:t>e</a:t>
            </a:r>
            <a:r>
              <a:rPr sz="2600" spc="-5" dirty="0">
                <a:latin typeface="Trebuchet MS"/>
                <a:cs typeface="Trebuchet MS"/>
              </a:rPr>
              <a:t>n</a:t>
            </a:r>
            <a:r>
              <a:rPr sz="2600" dirty="0">
                <a:latin typeface="Trebuchet MS"/>
                <a:cs typeface="Trebuchet MS"/>
              </a:rPr>
              <a:t>t</a:t>
            </a:r>
            <a:r>
              <a:rPr sz="2600" spc="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rebuchet MS"/>
                <a:cs typeface="Trebuchet MS"/>
              </a:rPr>
              <a:t>laye</a:t>
            </a:r>
            <a:r>
              <a:rPr sz="2600" spc="-20" dirty="0">
                <a:latin typeface="Trebuchet MS"/>
                <a:cs typeface="Trebuchet MS"/>
              </a:rPr>
              <a:t>r</a:t>
            </a:r>
            <a:r>
              <a:rPr sz="2600" dirty="0">
                <a:latin typeface="Trebuchet MS"/>
                <a:cs typeface="Trebuchet MS"/>
              </a:rPr>
              <a:t>s</a:t>
            </a:r>
            <a:endParaRPr sz="2600">
              <a:latin typeface="Trebuchet MS"/>
              <a:cs typeface="Trebuchet MS"/>
            </a:endParaRPr>
          </a:p>
          <a:p>
            <a:pPr marL="287020" marR="680720" indent="-274320">
              <a:lnSpc>
                <a:spcPts val="2810"/>
              </a:lnSpc>
              <a:spcBef>
                <a:spcPts val="640"/>
              </a:spcBef>
              <a:buClr>
                <a:srgbClr val="B03F99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O</a:t>
            </a:r>
            <a:r>
              <a:rPr sz="2600" spc="-10" dirty="0">
                <a:latin typeface="Trebuchet MS"/>
                <a:cs typeface="Trebuchet MS"/>
              </a:rPr>
              <a:t>r</a:t>
            </a:r>
            <a:r>
              <a:rPr sz="2600" spc="-5" dirty="0">
                <a:latin typeface="Trebuchet MS"/>
                <a:cs typeface="Trebuchet MS"/>
              </a:rPr>
              <a:t>igi</a:t>
            </a:r>
            <a:r>
              <a:rPr sz="2600" spc="5" dirty="0">
                <a:latin typeface="Trebuchet MS"/>
                <a:cs typeface="Trebuchet MS"/>
              </a:rPr>
              <a:t>n</a:t>
            </a:r>
            <a:r>
              <a:rPr sz="2600" spc="-5" dirty="0">
                <a:latin typeface="Trebuchet MS"/>
                <a:cs typeface="Trebuchet MS"/>
              </a:rPr>
              <a:t>ate</a:t>
            </a:r>
            <a:r>
              <a:rPr sz="2600" dirty="0">
                <a:latin typeface="Trebuchet MS"/>
                <a:cs typeface="Trebuchet MS"/>
              </a:rPr>
              <a:t>d</a:t>
            </a:r>
            <a:r>
              <a:rPr sz="2600" spc="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rebuchet MS"/>
                <a:cs typeface="Trebuchet MS"/>
              </a:rPr>
              <a:t>f</a:t>
            </a:r>
            <a:r>
              <a:rPr sz="2600" spc="-10" dirty="0">
                <a:latin typeface="Trebuchet MS"/>
                <a:cs typeface="Trebuchet MS"/>
              </a:rPr>
              <a:t>r</a:t>
            </a:r>
            <a:r>
              <a:rPr sz="2600" dirty="0">
                <a:latin typeface="Trebuchet MS"/>
                <a:cs typeface="Trebuchet MS"/>
              </a:rPr>
              <a:t>om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Italy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245"/>
              </a:spcBef>
              <a:buClr>
                <a:srgbClr val="B03F99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3</a:t>
            </a:r>
            <a:r>
              <a:rPr sz="2600" spc="1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rebuchet MS"/>
                <a:cs typeface="Trebuchet MS"/>
              </a:rPr>
              <a:t>lbs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t</a:t>
            </a:r>
            <a:r>
              <a:rPr sz="2600" dirty="0">
                <a:latin typeface="Trebuchet MS"/>
                <a:cs typeface="Trebuchet MS"/>
              </a:rPr>
              <a:t>o</a:t>
            </a:r>
            <a:r>
              <a:rPr sz="2600" spc="1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rebuchet MS"/>
                <a:cs typeface="Trebuchet MS"/>
              </a:rPr>
              <a:t>4</a:t>
            </a:r>
            <a:r>
              <a:rPr sz="2600" spc="1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rebuchet MS"/>
                <a:cs typeface="Trebuchet MS"/>
              </a:rPr>
              <a:t>lbs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(Small)</a:t>
            </a:r>
            <a:endParaRPr sz="2600">
              <a:latin typeface="Trebuchet MS"/>
              <a:cs typeface="Trebuchet MS"/>
            </a:endParaRPr>
          </a:p>
          <a:p>
            <a:pPr marL="287020" marR="122555" indent="-274320">
              <a:lnSpc>
                <a:spcPts val="2810"/>
              </a:lnSpc>
              <a:spcBef>
                <a:spcPts val="640"/>
              </a:spcBef>
              <a:buClr>
                <a:srgbClr val="B03F99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Use</a:t>
            </a:r>
            <a:r>
              <a:rPr sz="2600" dirty="0">
                <a:latin typeface="Trebuchet MS"/>
                <a:cs typeface="Trebuchet MS"/>
              </a:rPr>
              <a:t>d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i</a:t>
            </a:r>
            <a:r>
              <a:rPr sz="2600" dirty="0">
                <a:latin typeface="Trebuchet MS"/>
                <a:cs typeface="Trebuchet MS"/>
              </a:rPr>
              <a:t>n</a:t>
            </a:r>
            <a:r>
              <a:rPr sz="2600" spc="1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c</a:t>
            </a:r>
            <a:r>
              <a:rPr sz="2600" dirty="0">
                <a:latin typeface="Trebuchet MS"/>
                <a:cs typeface="Trebuchet MS"/>
              </a:rPr>
              <a:t>om</a:t>
            </a:r>
            <a:r>
              <a:rPr sz="2600" spc="-10" dirty="0">
                <a:latin typeface="Trebuchet MS"/>
                <a:cs typeface="Trebuchet MS"/>
              </a:rPr>
              <a:t>m</a:t>
            </a:r>
            <a:r>
              <a:rPr sz="2600" spc="-5" dirty="0">
                <a:latin typeface="Trebuchet MS"/>
                <a:cs typeface="Trebuchet MS"/>
              </a:rPr>
              <a:t>e</a:t>
            </a:r>
            <a:r>
              <a:rPr sz="2600" spc="-10" dirty="0">
                <a:latin typeface="Trebuchet MS"/>
                <a:cs typeface="Trebuchet MS"/>
              </a:rPr>
              <a:t>r</a:t>
            </a:r>
            <a:r>
              <a:rPr sz="2600" spc="-5" dirty="0">
                <a:latin typeface="Trebuchet MS"/>
                <a:cs typeface="Trebuchet MS"/>
              </a:rPr>
              <a:t>cial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eg</a:t>
            </a:r>
            <a:r>
              <a:rPr sz="2600" dirty="0">
                <a:latin typeface="Trebuchet MS"/>
                <a:cs typeface="Trebuchet MS"/>
              </a:rPr>
              <a:t>g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pr</a:t>
            </a:r>
            <a:r>
              <a:rPr sz="2600" spc="-10" dirty="0">
                <a:latin typeface="Trebuchet MS"/>
                <a:cs typeface="Trebuchet MS"/>
              </a:rPr>
              <a:t>o</a:t>
            </a:r>
            <a:r>
              <a:rPr sz="2600" spc="-5" dirty="0">
                <a:latin typeface="Trebuchet MS"/>
                <a:cs typeface="Trebuchet MS"/>
              </a:rPr>
              <a:t>duction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250"/>
              </a:spcBef>
              <a:buClr>
                <a:srgbClr val="B03F99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Whit</a:t>
            </a:r>
            <a:r>
              <a:rPr sz="2600" dirty="0">
                <a:latin typeface="Trebuchet MS"/>
                <a:cs typeface="Trebuchet MS"/>
              </a:rPr>
              <a:t>e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rebuchet MS"/>
                <a:cs typeface="Trebuchet MS"/>
              </a:rPr>
              <a:t>Eggs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B03F99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275" dirty="0">
                <a:latin typeface="Trebuchet MS"/>
                <a:cs typeface="Trebuchet MS"/>
              </a:rPr>
              <a:t>Y</a:t>
            </a:r>
            <a:r>
              <a:rPr sz="2600" spc="-5" dirty="0">
                <a:latin typeface="Trebuchet MS"/>
                <a:cs typeface="Trebuchet MS"/>
              </a:rPr>
              <a:t>ell</a:t>
            </a:r>
            <a:r>
              <a:rPr sz="2600" spc="-10" dirty="0">
                <a:latin typeface="Trebuchet MS"/>
                <a:cs typeface="Trebuchet MS"/>
              </a:rPr>
              <a:t>o</a:t>
            </a:r>
            <a:r>
              <a:rPr sz="2600" dirty="0">
                <a:latin typeface="Trebuchet MS"/>
                <a:cs typeface="Trebuchet MS"/>
              </a:rPr>
              <a:t>w</a:t>
            </a:r>
            <a:r>
              <a:rPr sz="2600" spc="1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rebuchet MS"/>
                <a:cs typeface="Trebuchet MS"/>
              </a:rPr>
              <a:t>Skin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285"/>
              </a:spcBef>
              <a:buClr>
                <a:srgbClr val="B03F99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Single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Comb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290"/>
              </a:spcBef>
              <a:buClr>
                <a:srgbClr val="B03F99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Whit</a:t>
            </a:r>
            <a:r>
              <a:rPr sz="2600" dirty="0">
                <a:latin typeface="Trebuchet MS"/>
                <a:cs typeface="Trebuchet MS"/>
              </a:rPr>
              <a:t>e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rebuchet MS"/>
                <a:cs typeface="Trebuchet MS"/>
              </a:rPr>
              <a:t>Ea</a:t>
            </a:r>
            <a:r>
              <a:rPr sz="2600" spc="-15" dirty="0">
                <a:latin typeface="Trebuchet MS"/>
                <a:cs typeface="Trebuchet MS"/>
              </a:rPr>
              <a:t>r</a:t>
            </a:r>
            <a:r>
              <a:rPr sz="2600" dirty="0">
                <a:latin typeface="Trebuchet MS"/>
                <a:cs typeface="Trebuchet MS"/>
              </a:rPr>
              <a:t>l</a:t>
            </a:r>
            <a:r>
              <a:rPr sz="2600" spc="-10" dirty="0">
                <a:latin typeface="Trebuchet MS"/>
                <a:cs typeface="Trebuchet MS"/>
              </a:rPr>
              <a:t>o</a:t>
            </a:r>
            <a:r>
              <a:rPr sz="2600" spc="-5" dirty="0">
                <a:latin typeface="Trebuchet MS"/>
                <a:cs typeface="Trebuchet MS"/>
              </a:rPr>
              <a:t>bes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81600" y="207782"/>
            <a:ext cx="3451981" cy="342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95800" y="3932237"/>
            <a:ext cx="3734196" cy="2790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4" y="1000109"/>
            <a:ext cx="6333929" cy="357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57702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19"/>
                </a:lnTo>
                <a:lnTo>
                  <a:pt x="83057" y="127619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97145" y="1058296"/>
            <a:ext cx="131445" cy="239395"/>
          </a:xfrm>
          <a:custGeom>
            <a:avLst/>
            <a:gdLst/>
            <a:ahLst/>
            <a:cxnLst/>
            <a:rect l="l" t="t" r="r" b="b"/>
            <a:pathLst>
              <a:path w="131445" h="239394">
                <a:moveTo>
                  <a:pt x="28072" y="0"/>
                </a:moveTo>
                <a:lnTo>
                  <a:pt x="17421" y="366"/>
                </a:lnTo>
                <a:lnTo>
                  <a:pt x="3427" y="1364"/>
                </a:lnTo>
                <a:lnTo>
                  <a:pt x="0" y="237622"/>
                </a:lnTo>
                <a:lnTo>
                  <a:pt x="12141" y="238480"/>
                </a:lnTo>
                <a:lnTo>
                  <a:pt x="25001" y="238931"/>
                </a:lnTo>
                <a:lnTo>
                  <a:pt x="40844" y="238228"/>
                </a:lnTo>
                <a:lnTo>
                  <a:pt x="79074" y="227377"/>
                </a:lnTo>
                <a:lnTo>
                  <a:pt x="112811" y="191151"/>
                </a:lnTo>
                <a:lnTo>
                  <a:pt x="128706" y="143906"/>
                </a:lnTo>
                <a:lnTo>
                  <a:pt x="130991" y="117138"/>
                </a:lnTo>
                <a:lnTo>
                  <a:pt x="130325" y="98411"/>
                </a:lnTo>
                <a:lnTo>
                  <a:pt x="120132" y="52342"/>
                </a:lnTo>
                <a:lnTo>
                  <a:pt x="97638" y="21015"/>
                </a:lnTo>
                <a:lnTo>
                  <a:pt x="62840" y="3875"/>
                </a:lnTo>
                <a:lnTo>
                  <a:pt x="2807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73017" y="1058296"/>
            <a:ext cx="131445" cy="239395"/>
          </a:xfrm>
          <a:custGeom>
            <a:avLst/>
            <a:gdLst/>
            <a:ahLst/>
            <a:cxnLst/>
            <a:rect l="l" t="t" r="r" b="b"/>
            <a:pathLst>
              <a:path w="131445" h="239394">
                <a:moveTo>
                  <a:pt x="28072" y="0"/>
                </a:moveTo>
                <a:lnTo>
                  <a:pt x="17421" y="366"/>
                </a:lnTo>
                <a:lnTo>
                  <a:pt x="3427" y="1364"/>
                </a:lnTo>
                <a:lnTo>
                  <a:pt x="0" y="237622"/>
                </a:lnTo>
                <a:lnTo>
                  <a:pt x="12141" y="238480"/>
                </a:lnTo>
                <a:lnTo>
                  <a:pt x="25001" y="238931"/>
                </a:lnTo>
                <a:lnTo>
                  <a:pt x="40844" y="238228"/>
                </a:lnTo>
                <a:lnTo>
                  <a:pt x="79074" y="227377"/>
                </a:lnTo>
                <a:lnTo>
                  <a:pt x="112811" y="191151"/>
                </a:lnTo>
                <a:lnTo>
                  <a:pt x="128706" y="143906"/>
                </a:lnTo>
                <a:lnTo>
                  <a:pt x="130991" y="117138"/>
                </a:lnTo>
                <a:lnTo>
                  <a:pt x="130325" y="98411"/>
                </a:lnTo>
                <a:lnTo>
                  <a:pt x="120132" y="52342"/>
                </a:lnTo>
                <a:lnTo>
                  <a:pt x="97638" y="21015"/>
                </a:lnTo>
                <a:lnTo>
                  <a:pt x="62840" y="3875"/>
                </a:lnTo>
                <a:lnTo>
                  <a:pt x="2807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5909" y="1058296"/>
            <a:ext cx="131445" cy="239395"/>
          </a:xfrm>
          <a:custGeom>
            <a:avLst/>
            <a:gdLst/>
            <a:ahLst/>
            <a:cxnLst/>
            <a:rect l="l" t="t" r="r" b="b"/>
            <a:pathLst>
              <a:path w="131444" h="239394">
                <a:moveTo>
                  <a:pt x="28062" y="0"/>
                </a:moveTo>
                <a:lnTo>
                  <a:pt x="17416" y="366"/>
                </a:lnTo>
                <a:lnTo>
                  <a:pt x="3415" y="1365"/>
                </a:lnTo>
                <a:lnTo>
                  <a:pt x="0" y="237622"/>
                </a:lnTo>
                <a:lnTo>
                  <a:pt x="12141" y="238480"/>
                </a:lnTo>
                <a:lnTo>
                  <a:pt x="25001" y="238931"/>
                </a:lnTo>
                <a:lnTo>
                  <a:pt x="40843" y="238228"/>
                </a:lnTo>
                <a:lnTo>
                  <a:pt x="79069" y="227373"/>
                </a:lnTo>
                <a:lnTo>
                  <a:pt x="112803" y="191146"/>
                </a:lnTo>
                <a:lnTo>
                  <a:pt x="128704" y="143901"/>
                </a:lnTo>
                <a:lnTo>
                  <a:pt x="130991" y="117131"/>
                </a:lnTo>
                <a:lnTo>
                  <a:pt x="130326" y="98406"/>
                </a:lnTo>
                <a:lnTo>
                  <a:pt x="120132" y="52341"/>
                </a:lnTo>
                <a:lnTo>
                  <a:pt x="97637" y="21015"/>
                </a:lnTo>
                <a:lnTo>
                  <a:pt x="62837" y="3876"/>
                </a:lnTo>
                <a:lnTo>
                  <a:pt x="280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29455" y="105817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59">
                <a:moveTo>
                  <a:pt x="20817" y="0"/>
                </a:moveTo>
                <a:lnTo>
                  <a:pt x="14234" y="0"/>
                </a:lnTo>
                <a:lnTo>
                  <a:pt x="7254" y="365"/>
                </a:lnTo>
                <a:lnTo>
                  <a:pt x="0" y="1371"/>
                </a:lnTo>
                <a:lnTo>
                  <a:pt x="0" y="97383"/>
                </a:lnTo>
                <a:lnTo>
                  <a:pt x="14680" y="98412"/>
                </a:lnTo>
                <a:lnTo>
                  <a:pt x="25527" y="98785"/>
                </a:lnTo>
                <a:lnTo>
                  <a:pt x="41675" y="98250"/>
                </a:lnTo>
                <a:lnTo>
                  <a:pt x="88250" y="82038"/>
                </a:lnTo>
                <a:lnTo>
                  <a:pt x="99006" y="59449"/>
                </a:lnTo>
                <a:lnTo>
                  <a:pt x="98518" y="40528"/>
                </a:lnTo>
                <a:lnTo>
                  <a:pt x="73237" y="6895"/>
                </a:lnTo>
                <a:lnTo>
                  <a:pt x="20817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1992" y="105817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59" h="99059">
                <a:moveTo>
                  <a:pt x="20762" y="0"/>
                </a:moveTo>
                <a:lnTo>
                  <a:pt x="14154" y="0"/>
                </a:lnTo>
                <a:lnTo>
                  <a:pt x="7238" y="365"/>
                </a:lnTo>
                <a:lnTo>
                  <a:pt x="0" y="1371"/>
                </a:lnTo>
                <a:lnTo>
                  <a:pt x="0" y="97383"/>
                </a:lnTo>
                <a:lnTo>
                  <a:pt x="14694" y="98411"/>
                </a:lnTo>
                <a:lnTo>
                  <a:pt x="25539" y="98784"/>
                </a:lnTo>
                <a:lnTo>
                  <a:pt x="41679" y="98251"/>
                </a:lnTo>
                <a:lnTo>
                  <a:pt x="88231" y="82039"/>
                </a:lnTo>
                <a:lnTo>
                  <a:pt x="98966" y="59437"/>
                </a:lnTo>
                <a:lnTo>
                  <a:pt x="98473" y="40512"/>
                </a:lnTo>
                <a:lnTo>
                  <a:pt x="73219" y="6890"/>
                </a:lnTo>
                <a:lnTo>
                  <a:pt x="207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2070" y="1054608"/>
            <a:ext cx="174625" cy="248285"/>
          </a:xfrm>
          <a:custGeom>
            <a:avLst/>
            <a:gdLst/>
            <a:ahLst/>
            <a:cxnLst/>
            <a:rect l="l" t="t" r="r" b="b"/>
            <a:pathLst>
              <a:path w="174625" h="248284">
                <a:moveTo>
                  <a:pt x="84722" y="0"/>
                </a:moveTo>
                <a:lnTo>
                  <a:pt x="46185" y="9430"/>
                </a:lnTo>
                <a:lnTo>
                  <a:pt x="19680" y="37289"/>
                </a:lnTo>
                <a:lnTo>
                  <a:pt x="2805" y="84196"/>
                </a:lnTo>
                <a:lnTo>
                  <a:pt x="0" y="110406"/>
                </a:lnTo>
                <a:lnTo>
                  <a:pt x="217" y="127892"/>
                </a:lnTo>
                <a:lnTo>
                  <a:pt x="4442" y="171259"/>
                </a:lnTo>
                <a:lnTo>
                  <a:pt x="18320" y="211906"/>
                </a:lnTo>
                <a:lnTo>
                  <a:pt x="47146" y="240886"/>
                </a:lnTo>
                <a:lnTo>
                  <a:pt x="71242" y="248089"/>
                </a:lnTo>
                <a:lnTo>
                  <a:pt x="87762" y="247545"/>
                </a:lnTo>
                <a:lnTo>
                  <a:pt x="126327" y="237046"/>
                </a:lnTo>
                <a:lnTo>
                  <a:pt x="157954" y="201589"/>
                </a:lnTo>
                <a:lnTo>
                  <a:pt x="172380" y="153838"/>
                </a:lnTo>
                <a:lnTo>
                  <a:pt x="174352" y="126070"/>
                </a:lnTo>
                <a:lnTo>
                  <a:pt x="173755" y="105909"/>
                </a:lnTo>
                <a:lnTo>
                  <a:pt x="164694" y="56203"/>
                </a:lnTo>
                <a:lnTo>
                  <a:pt x="144751" y="22345"/>
                </a:lnTo>
                <a:lnTo>
                  <a:pt x="101272" y="1150"/>
                </a:lnTo>
                <a:lnTo>
                  <a:pt x="8472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0652" y="1006205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43" y="0"/>
                </a:lnTo>
                <a:lnTo>
                  <a:pt x="192633" y="208544"/>
                </a:lnTo>
                <a:lnTo>
                  <a:pt x="192633" y="0"/>
                </a:lnTo>
                <a:lnTo>
                  <a:pt x="251581" y="0"/>
                </a:lnTo>
                <a:lnTo>
                  <a:pt x="251581" y="350276"/>
                </a:lnTo>
                <a:lnTo>
                  <a:pt x="226679" y="350276"/>
                </a:lnTo>
                <a:lnTo>
                  <a:pt x="58917" y="131582"/>
                </a:lnTo>
                <a:lnTo>
                  <a:pt x="58917" y="345826"/>
                </a:lnTo>
                <a:lnTo>
                  <a:pt x="0" y="345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46332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61" y="0"/>
                </a:lnTo>
                <a:lnTo>
                  <a:pt x="220461" y="54498"/>
                </a:lnTo>
                <a:lnTo>
                  <a:pt x="61325" y="54498"/>
                </a:lnTo>
                <a:lnTo>
                  <a:pt x="61325" y="135392"/>
                </a:lnTo>
                <a:lnTo>
                  <a:pt x="175503" y="135392"/>
                </a:lnTo>
                <a:lnTo>
                  <a:pt x="175503" y="187604"/>
                </a:lnTo>
                <a:lnTo>
                  <a:pt x="61325" y="187604"/>
                </a:lnTo>
                <a:lnTo>
                  <a:pt x="61325" y="291083"/>
                </a:lnTo>
                <a:lnTo>
                  <a:pt x="217931" y="291083"/>
                </a:lnTo>
                <a:lnTo>
                  <a:pt x="217931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47628" y="1006205"/>
            <a:ext cx="269875" cy="346075"/>
          </a:xfrm>
          <a:custGeom>
            <a:avLst/>
            <a:gdLst/>
            <a:ahLst/>
            <a:cxnLst/>
            <a:rect l="l" t="t" r="r" b="b"/>
            <a:pathLst>
              <a:path w="269875" h="346075">
                <a:moveTo>
                  <a:pt x="0" y="0"/>
                </a:moveTo>
                <a:lnTo>
                  <a:pt x="61325" y="0"/>
                </a:lnTo>
                <a:lnTo>
                  <a:pt x="61325" y="165353"/>
                </a:lnTo>
                <a:lnTo>
                  <a:pt x="178795" y="0"/>
                </a:lnTo>
                <a:lnTo>
                  <a:pt x="248533" y="0"/>
                </a:lnTo>
                <a:lnTo>
                  <a:pt x="140329" y="151028"/>
                </a:lnTo>
                <a:lnTo>
                  <a:pt x="269351" y="345582"/>
                </a:lnTo>
                <a:lnTo>
                  <a:pt x="195955" y="345582"/>
                </a:lnTo>
                <a:lnTo>
                  <a:pt x="99669" y="198394"/>
                </a:lnTo>
                <a:lnTo>
                  <a:pt x="61325" y="250972"/>
                </a:lnTo>
                <a:lnTo>
                  <a:pt x="61325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18988" y="100620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87152" y="1006205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25" y="0"/>
                </a:lnTo>
                <a:lnTo>
                  <a:pt x="61325" y="135392"/>
                </a:lnTo>
                <a:lnTo>
                  <a:pt x="198729" y="135392"/>
                </a:lnTo>
                <a:lnTo>
                  <a:pt x="198729" y="0"/>
                </a:lnTo>
                <a:lnTo>
                  <a:pt x="259445" y="0"/>
                </a:lnTo>
                <a:lnTo>
                  <a:pt x="259445" y="345582"/>
                </a:lnTo>
                <a:lnTo>
                  <a:pt x="198729" y="345582"/>
                </a:lnTo>
                <a:lnTo>
                  <a:pt x="198729" y="189890"/>
                </a:lnTo>
                <a:lnTo>
                  <a:pt x="61325" y="189890"/>
                </a:lnTo>
                <a:lnTo>
                  <a:pt x="61325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61499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61" y="0"/>
                </a:lnTo>
                <a:lnTo>
                  <a:pt x="220461" y="54498"/>
                </a:lnTo>
                <a:lnTo>
                  <a:pt x="61325" y="54498"/>
                </a:lnTo>
                <a:lnTo>
                  <a:pt x="61325" y="135392"/>
                </a:lnTo>
                <a:lnTo>
                  <a:pt x="175503" y="135392"/>
                </a:lnTo>
                <a:lnTo>
                  <a:pt x="175503" y="187604"/>
                </a:lnTo>
                <a:lnTo>
                  <a:pt x="61325" y="187604"/>
                </a:lnTo>
                <a:lnTo>
                  <a:pt x="61325" y="291083"/>
                </a:lnTo>
                <a:lnTo>
                  <a:pt x="217931" y="291083"/>
                </a:lnTo>
                <a:lnTo>
                  <a:pt x="217931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88604" y="1006205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43" y="0"/>
                </a:lnTo>
                <a:lnTo>
                  <a:pt x="192633" y="208544"/>
                </a:lnTo>
                <a:lnTo>
                  <a:pt x="192633" y="0"/>
                </a:lnTo>
                <a:lnTo>
                  <a:pt x="251581" y="0"/>
                </a:lnTo>
                <a:lnTo>
                  <a:pt x="251581" y="350276"/>
                </a:lnTo>
                <a:lnTo>
                  <a:pt x="226679" y="350276"/>
                </a:lnTo>
                <a:lnTo>
                  <a:pt x="58917" y="131582"/>
                </a:lnTo>
                <a:lnTo>
                  <a:pt x="58917" y="345826"/>
                </a:lnTo>
                <a:lnTo>
                  <a:pt x="0" y="345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15564" y="1006205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40" y="0"/>
                </a:lnTo>
                <a:lnTo>
                  <a:pt x="61340" y="291083"/>
                </a:lnTo>
                <a:lnTo>
                  <a:pt x="217419" y="291083"/>
                </a:lnTo>
                <a:lnTo>
                  <a:pt x="217419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35707" y="100620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15464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67" y="0"/>
                </a:lnTo>
                <a:lnTo>
                  <a:pt x="220467" y="54498"/>
                </a:lnTo>
                <a:lnTo>
                  <a:pt x="61340" y="54498"/>
                </a:lnTo>
                <a:lnTo>
                  <a:pt x="61340" y="135392"/>
                </a:lnTo>
                <a:lnTo>
                  <a:pt x="175509" y="135392"/>
                </a:lnTo>
                <a:lnTo>
                  <a:pt x="175509" y="187604"/>
                </a:lnTo>
                <a:lnTo>
                  <a:pt x="61340" y="187604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3960" y="1006205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5" h="346075">
                <a:moveTo>
                  <a:pt x="0" y="0"/>
                </a:moveTo>
                <a:lnTo>
                  <a:pt x="61328" y="0"/>
                </a:lnTo>
                <a:lnTo>
                  <a:pt x="61328" y="135392"/>
                </a:lnTo>
                <a:lnTo>
                  <a:pt x="198860" y="135392"/>
                </a:lnTo>
                <a:lnTo>
                  <a:pt x="198860" y="0"/>
                </a:lnTo>
                <a:lnTo>
                  <a:pt x="259485" y="0"/>
                </a:lnTo>
                <a:lnTo>
                  <a:pt x="259485" y="345582"/>
                </a:lnTo>
                <a:lnTo>
                  <a:pt x="198860" y="345582"/>
                </a:lnTo>
                <a:lnTo>
                  <a:pt x="198860" y="189890"/>
                </a:lnTo>
                <a:lnTo>
                  <a:pt x="61328" y="189890"/>
                </a:lnTo>
                <a:lnTo>
                  <a:pt x="61328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35820" y="1003797"/>
            <a:ext cx="255904" cy="347980"/>
          </a:xfrm>
          <a:custGeom>
            <a:avLst/>
            <a:gdLst/>
            <a:ahLst/>
            <a:cxnLst/>
            <a:rect l="l" t="t" r="r" b="b"/>
            <a:pathLst>
              <a:path w="255904" h="347980">
                <a:moveTo>
                  <a:pt x="92201" y="0"/>
                </a:moveTo>
                <a:lnTo>
                  <a:pt x="134439" y="3941"/>
                </a:lnTo>
                <a:lnTo>
                  <a:pt x="171132" y="15772"/>
                </a:lnTo>
                <a:lnTo>
                  <a:pt x="211474" y="43837"/>
                </a:lnTo>
                <a:lnTo>
                  <a:pt x="240297" y="84559"/>
                </a:lnTo>
                <a:lnTo>
                  <a:pt x="252304" y="121076"/>
                </a:lnTo>
                <a:lnTo>
                  <a:pt x="255771" y="148315"/>
                </a:lnTo>
                <a:lnTo>
                  <a:pt x="255376" y="168384"/>
                </a:lnTo>
                <a:lnTo>
                  <a:pt x="248777" y="221903"/>
                </a:lnTo>
                <a:lnTo>
                  <a:pt x="234056" y="265597"/>
                </a:lnTo>
                <a:lnTo>
                  <a:pt x="211220" y="299736"/>
                </a:lnTo>
                <a:lnTo>
                  <a:pt x="180275" y="324590"/>
                </a:lnTo>
                <a:lnTo>
                  <a:pt x="141226" y="340429"/>
                </a:lnTo>
                <a:lnTo>
                  <a:pt x="94079" y="347522"/>
                </a:lnTo>
                <a:lnTo>
                  <a:pt x="76565" y="347990"/>
                </a:lnTo>
                <a:lnTo>
                  <a:pt x="0" y="347990"/>
                </a:lnTo>
                <a:lnTo>
                  <a:pt x="0" y="2682"/>
                </a:lnTo>
                <a:lnTo>
                  <a:pt x="19160" y="1991"/>
                </a:lnTo>
                <a:lnTo>
                  <a:pt x="64251" y="538"/>
                </a:lnTo>
                <a:lnTo>
                  <a:pt x="92201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11692" y="1003797"/>
            <a:ext cx="255904" cy="347980"/>
          </a:xfrm>
          <a:custGeom>
            <a:avLst/>
            <a:gdLst/>
            <a:ahLst/>
            <a:cxnLst/>
            <a:rect l="l" t="t" r="r" b="b"/>
            <a:pathLst>
              <a:path w="255904" h="347980">
                <a:moveTo>
                  <a:pt x="92201" y="0"/>
                </a:moveTo>
                <a:lnTo>
                  <a:pt x="134439" y="3941"/>
                </a:lnTo>
                <a:lnTo>
                  <a:pt x="171132" y="15772"/>
                </a:lnTo>
                <a:lnTo>
                  <a:pt x="211474" y="43837"/>
                </a:lnTo>
                <a:lnTo>
                  <a:pt x="240297" y="84559"/>
                </a:lnTo>
                <a:lnTo>
                  <a:pt x="252304" y="121076"/>
                </a:lnTo>
                <a:lnTo>
                  <a:pt x="255771" y="148315"/>
                </a:lnTo>
                <a:lnTo>
                  <a:pt x="255376" y="168384"/>
                </a:lnTo>
                <a:lnTo>
                  <a:pt x="248777" y="221903"/>
                </a:lnTo>
                <a:lnTo>
                  <a:pt x="234056" y="265597"/>
                </a:lnTo>
                <a:lnTo>
                  <a:pt x="211220" y="299736"/>
                </a:lnTo>
                <a:lnTo>
                  <a:pt x="180275" y="324590"/>
                </a:lnTo>
                <a:lnTo>
                  <a:pt x="141226" y="340429"/>
                </a:lnTo>
                <a:lnTo>
                  <a:pt x="94079" y="347522"/>
                </a:lnTo>
                <a:lnTo>
                  <a:pt x="76565" y="347990"/>
                </a:lnTo>
                <a:lnTo>
                  <a:pt x="0" y="347990"/>
                </a:lnTo>
                <a:lnTo>
                  <a:pt x="0" y="2682"/>
                </a:lnTo>
                <a:lnTo>
                  <a:pt x="19160" y="1991"/>
                </a:lnTo>
                <a:lnTo>
                  <a:pt x="64251" y="538"/>
                </a:lnTo>
                <a:lnTo>
                  <a:pt x="92201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04568" y="1003797"/>
            <a:ext cx="255904" cy="347980"/>
          </a:xfrm>
          <a:custGeom>
            <a:avLst/>
            <a:gdLst/>
            <a:ahLst/>
            <a:cxnLst/>
            <a:rect l="l" t="t" r="r" b="b"/>
            <a:pathLst>
              <a:path w="255905" h="347980">
                <a:moveTo>
                  <a:pt x="92201" y="0"/>
                </a:moveTo>
                <a:lnTo>
                  <a:pt x="134437" y="3941"/>
                </a:lnTo>
                <a:lnTo>
                  <a:pt x="171132" y="15770"/>
                </a:lnTo>
                <a:lnTo>
                  <a:pt x="211478" y="43831"/>
                </a:lnTo>
                <a:lnTo>
                  <a:pt x="240309" y="84555"/>
                </a:lnTo>
                <a:lnTo>
                  <a:pt x="252314" y="121071"/>
                </a:lnTo>
                <a:lnTo>
                  <a:pt x="255780" y="148307"/>
                </a:lnTo>
                <a:lnTo>
                  <a:pt x="255386" y="168377"/>
                </a:lnTo>
                <a:lnTo>
                  <a:pt x="248787" y="221899"/>
                </a:lnTo>
                <a:lnTo>
                  <a:pt x="234069" y="265595"/>
                </a:lnTo>
                <a:lnTo>
                  <a:pt x="211236" y="299735"/>
                </a:lnTo>
                <a:lnTo>
                  <a:pt x="180292" y="324590"/>
                </a:lnTo>
                <a:lnTo>
                  <a:pt x="141244" y="340429"/>
                </a:lnTo>
                <a:lnTo>
                  <a:pt x="94096" y="347522"/>
                </a:lnTo>
                <a:lnTo>
                  <a:pt x="76580" y="347990"/>
                </a:lnTo>
                <a:lnTo>
                  <a:pt x="0" y="347990"/>
                </a:lnTo>
                <a:lnTo>
                  <a:pt x="0" y="2682"/>
                </a:lnTo>
                <a:lnTo>
                  <a:pt x="19164" y="1991"/>
                </a:lnTo>
                <a:lnTo>
                  <a:pt x="64260" y="538"/>
                </a:lnTo>
                <a:lnTo>
                  <a:pt x="92201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65843" y="1002670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37" y="0"/>
                </a:moveTo>
                <a:lnTo>
                  <a:pt x="149111" y="5333"/>
                </a:lnTo>
                <a:lnTo>
                  <a:pt x="188674" y="21341"/>
                </a:lnTo>
                <a:lnTo>
                  <a:pt x="219950" y="59308"/>
                </a:lnTo>
                <a:lnTo>
                  <a:pt x="227311" y="100265"/>
                </a:lnTo>
                <a:lnTo>
                  <a:pt x="226508" y="113729"/>
                </a:lnTo>
                <a:lnTo>
                  <a:pt x="204798" y="162473"/>
                </a:lnTo>
                <a:lnTo>
                  <a:pt x="166455" y="192241"/>
                </a:lnTo>
                <a:lnTo>
                  <a:pt x="265541" y="349117"/>
                </a:lnTo>
                <a:lnTo>
                  <a:pt x="194797" y="349117"/>
                </a:lnTo>
                <a:lnTo>
                  <a:pt x="102595" y="206380"/>
                </a:lnTo>
                <a:lnTo>
                  <a:pt x="92345" y="206117"/>
                </a:lnTo>
                <a:lnTo>
                  <a:pt x="79724" y="205597"/>
                </a:lnTo>
                <a:lnTo>
                  <a:pt x="64782" y="204776"/>
                </a:lnTo>
                <a:lnTo>
                  <a:pt x="63611" y="349117"/>
                </a:lnTo>
                <a:lnTo>
                  <a:pt x="0" y="349117"/>
                </a:lnTo>
                <a:lnTo>
                  <a:pt x="0" y="3535"/>
                </a:lnTo>
                <a:lnTo>
                  <a:pt x="6240" y="3352"/>
                </a:lnTo>
                <a:lnTo>
                  <a:pt x="18479" y="2810"/>
                </a:lnTo>
                <a:lnTo>
                  <a:pt x="66625" y="623"/>
                </a:lnTo>
                <a:lnTo>
                  <a:pt x="89555" y="37"/>
                </a:lnTo>
                <a:lnTo>
                  <a:pt x="95737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304" y="1002670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5" h="349250">
                <a:moveTo>
                  <a:pt x="95762" y="0"/>
                </a:moveTo>
                <a:lnTo>
                  <a:pt x="149135" y="5330"/>
                </a:lnTo>
                <a:lnTo>
                  <a:pt x="188709" y="21330"/>
                </a:lnTo>
                <a:lnTo>
                  <a:pt x="220011" y="59277"/>
                </a:lnTo>
                <a:lnTo>
                  <a:pt x="227390" y="100213"/>
                </a:lnTo>
                <a:lnTo>
                  <a:pt x="226593" y="113693"/>
                </a:lnTo>
                <a:lnTo>
                  <a:pt x="204891" y="162439"/>
                </a:lnTo>
                <a:lnTo>
                  <a:pt x="166555" y="192216"/>
                </a:lnTo>
                <a:lnTo>
                  <a:pt x="265617" y="349117"/>
                </a:lnTo>
                <a:lnTo>
                  <a:pt x="194846" y="349117"/>
                </a:lnTo>
                <a:lnTo>
                  <a:pt x="102607" y="206380"/>
                </a:lnTo>
                <a:lnTo>
                  <a:pt x="92359" y="206116"/>
                </a:lnTo>
                <a:lnTo>
                  <a:pt x="79753" y="205595"/>
                </a:lnTo>
                <a:lnTo>
                  <a:pt x="64782" y="204771"/>
                </a:lnTo>
                <a:lnTo>
                  <a:pt x="63687" y="349117"/>
                </a:lnTo>
                <a:lnTo>
                  <a:pt x="0" y="349117"/>
                </a:lnTo>
                <a:lnTo>
                  <a:pt x="0" y="3535"/>
                </a:lnTo>
                <a:lnTo>
                  <a:pt x="6293" y="3352"/>
                </a:lnTo>
                <a:lnTo>
                  <a:pt x="18556" y="2810"/>
                </a:lnTo>
                <a:lnTo>
                  <a:pt x="66657" y="623"/>
                </a:lnTo>
                <a:lnTo>
                  <a:pt x="89594" y="37"/>
                </a:lnTo>
                <a:lnTo>
                  <a:pt x="957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47975" y="1001511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0" y="0"/>
                </a:moveTo>
                <a:lnTo>
                  <a:pt x="164723" y="0"/>
                </a:lnTo>
                <a:lnTo>
                  <a:pt x="303656" y="350276"/>
                </a:lnTo>
                <a:lnTo>
                  <a:pt x="235960" y="350276"/>
                </a:lnTo>
                <a:lnTo>
                  <a:pt x="210692" y="280172"/>
                </a:lnTo>
                <a:lnTo>
                  <a:pt x="92333" y="280172"/>
                </a:lnTo>
                <a:lnTo>
                  <a:pt x="68198" y="350276"/>
                </a:lnTo>
                <a:lnTo>
                  <a:pt x="0" y="350276"/>
                </a:lnTo>
                <a:lnTo>
                  <a:pt x="13779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35520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83" y="0"/>
                </a:moveTo>
                <a:lnTo>
                  <a:pt x="200749" y="3675"/>
                </a:lnTo>
                <a:lnTo>
                  <a:pt x="246302" y="20038"/>
                </a:lnTo>
                <a:lnTo>
                  <a:pt x="228013" y="75041"/>
                </a:lnTo>
                <a:lnTo>
                  <a:pt x="219614" y="68186"/>
                </a:lnTo>
                <a:lnTo>
                  <a:pt x="209539" y="62735"/>
                </a:lnTo>
                <a:lnTo>
                  <a:pt x="197784" y="58681"/>
                </a:lnTo>
                <a:lnTo>
                  <a:pt x="184345" y="56013"/>
                </a:lnTo>
                <a:lnTo>
                  <a:pt x="169219" y="54723"/>
                </a:lnTo>
                <a:lnTo>
                  <a:pt x="154057" y="55459"/>
                </a:lnTo>
                <a:lnTo>
                  <a:pt x="116914" y="67193"/>
                </a:lnTo>
                <a:lnTo>
                  <a:pt x="89373" y="94465"/>
                </a:lnTo>
                <a:lnTo>
                  <a:pt x="71860" y="129134"/>
                </a:lnTo>
                <a:lnTo>
                  <a:pt x="63574" y="178647"/>
                </a:lnTo>
                <a:lnTo>
                  <a:pt x="64019" y="194316"/>
                </a:lnTo>
                <a:lnTo>
                  <a:pt x="70839" y="234609"/>
                </a:lnTo>
                <a:lnTo>
                  <a:pt x="95707" y="277174"/>
                </a:lnTo>
                <a:lnTo>
                  <a:pt x="128081" y="298241"/>
                </a:lnTo>
                <a:lnTo>
                  <a:pt x="152900" y="302786"/>
                </a:lnTo>
                <a:lnTo>
                  <a:pt x="168224" y="302102"/>
                </a:lnTo>
                <a:lnTo>
                  <a:pt x="206298" y="291327"/>
                </a:lnTo>
                <a:lnTo>
                  <a:pt x="225940" y="276844"/>
                </a:lnTo>
                <a:lnTo>
                  <a:pt x="262425" y="317601"/>
                </a:lnTo>
                <a:lnTo>
                  <a:pt x="223228" y="344665"/>
                </a:lnTo>
                <a:lnTo>
                  <a:pt x="185174" y="355094"/>
                </a:lnTo>
                <a:lnTo>
                  <a:pt x="155708" y="357357"/>
                </a:lnTo>
                <a:lnTo>
                  <a:pt x="140466" y="356873"/>
                </a:lnTo>
                <a:lnTo>
                  <a:pt x="99728" y="349532"/>
                </a:lnTo>
                <a:lnTo>
                  <a:pt x="56253" y="326011"/>
                </a:lnTo>
                <a:lnTo>
                  <a:pt x="31277" y="296550"/>
                </a:lnTo>
                <a:lnTo>
                  <a:pt x="9817" y="251315"/>
                </a:lnTo>
                <a:lnTo>
                  <a:pt x="1862" y="213786"/>
                </a:lnTo>
                <a:lnTo>
                  <a:pt x="0" y="186573"/>
                </a:lnTo>
                <a:lnTo>
                  <a:pt x="335" y="171405"/>
                </a:lnTo>
                <a:lnTo>
                  <a:pt x="5600" y="129989"/>
                </a:lnTo>
                <a:lnTo>
                  <a:pt x="22586" y="83186"/>
                </a:lnTo>
                <a:lnTo>
                  <a:pt x="52371" y="43090"/>
                </a:lnTo>
                <a:lnTo>
                  <a:pt x="83537" y="18994"/>
                </a:lnTo>
                <a:lnTo>
                  <a:pt x="131346" y="2094"/>
                </a:lnTo>
                <a:lnTo>
                  <a:pt x="15808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75044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83" y="0"/>
                </a:moveTo>
                <a:lnTo>
                  <a:pt x="200749" y="3675"/>
                </a:lnTo>
                <a:lnTo>
                  <a:pt x="246302" y="20038"/>
                </a:lnTo>
                <a:lnTo>
                  <a:pt x="228013" y="75041"/>
                </a:lnTo>
                <a:lnTo>
                  <a:pt x="219614" y="68186"/>
                </a:lnTo>
                <a:lnTo>
                  <a:pt x="209539" y="62735"/>
                </a:lnTo>
                <a:lnTo>
                  <a:pt x="197784" y="58681"/>
                </a:lnTo>
                <a:lnTo>
                  <a:pt x="184345" y="56013"/>
                </a:lnTo>
                <a:lnTo>
                  <a:pt x="169219" y="54723"/>
                </a:lnTo>
                <a:lnTo>
                  <a:pt x="154057" y="55459"/>
                </a:lnTo>
                <a:lnTo>
                  <a:pt x="116914" y="67193"/>
                </a:lnTo>
                <a:lnTo>
                  <a:pt x="89373" y="94465"/>
                </a:lnTo>
                <a:lnTo>
                  <a:pt x="71860" y="129134"/>
                </a:lnTo>
                <a:lnTo>
                  <a:pt x="63574" y="178647"/>
                </a:lnTo>
                <a:lnTo>
                  <a:pt x="64019" y="194316"/>
                </a:lnTo>
                <a:lnTo>
                  <a:pt x="70839" y="234609"/>
                </a:lnTo>
                <a:lnTo>
                  <a:pt x="95707" y="277174"/>
                </a:lnTo>
                <a:lnTo>
                  <a:pt x="128081" y="298241"/>
                </a:lnTo>
                <a:lnTo>
                  <a:pt x="152900" y="302786"/>
                </a:lnTo>
                <a:lnTo>
                  <a:pt x="168224" y="302102"/>
                </a:lnTo>
                <a:lnTo>
                  <a:pt x="206298" y="291327"/>
                </a:lnTo>
                <a:lnTo>
                  <a:pt x="225940" y="276844"/>
                </a:lnTo>
                <a:lnTo>
                  <a:pt x="262425" y="317601"/>
                </a:lnTo>
                <a:lnTo>
                  <a:pt x="223228" y="344665"/>
                </a:lnTo>
                <a:lnTo>
                  <a:pt x="185174" y="355094"/>
                </a:lnTo>
                <a:lnTo>
                  <a:pt x="155708" y="357357"/>
                </a:lnTo>
                <a:lnTo>
                  <a:pt x="140466" y="356873"/>
                </a:lnTo>
                <a:lnTo>
                  <a:pt x="99728" y="349532"/>
                </a:lnTo>
                <a:lnTo>
                  <a:pt x="56253" y="326011"/>
                </a:lnTo>
                <a:lnTo>
                  <a:pt x="31277" y="296550"/>
                </a:lnTo>
                <a:lnTo>
                  <a:pt x="9817" y="251315"/>
                </a:lnTo>
                <a:lnTo>
                  <a:pt x="1862" y="213786"/>
                </a:lnTo>
                <a:lnTo>
                  <a:pt x="0" y="186573"/>
                </a:lnTo>
                <a:lnTo>
                  <a:pt x="335" y="171405"/>
                </a:lnTo>
                <a:lnTo>
                  <a:pt x="5600" y="129989"/>
                </a:lnTo>
                <a:lnTo>
                  <a:pt x="22586" y="83186"/>
                </a:lnTo>
                <a:lnTo>
                  <a:pt x="52371" y="43090"/>
                </a:lnTo>
                <a:lnTo>
                  <a:pt x="83537" y="18994"/>
                </a:lnTo>
                <a:lnTo>
                  <a:pt x="131346" y="2094"/>
                </a:lnTo>
                <a:lnTo>
                  <a:pt x="15808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52912" y="1000262"/>
            <a:ext cx="208279" cy="357505"/>
          </a:xfrm>
          <a:custGeom>
            <a:avLst/>
            <a:gdLst/>
            <a:ahLst/>
            <a:cxnLst/>
            <a:rect l="l" t="t" r="r" b="b"/>
            <a:pathLst>
              <a:path w="208280" h="357505">
                <a:moveTo>
                  <a:pt x="104668" y="0"/>
                </a:moveTo>
                <a:lnTo>
                  <a:pt x="149282" y="3946"/>
                </a:lnTo>
                <a:lnTo>
                  <a:pt x="191465" y="21516"/>
                </a:lnTo>
                <a:lnTo>
                  <a:pt x="174010" y="75285"/>
                </a:lnTo>
                <a:lnTo>
                  <a:pt x="162477" y="67869"/>
                </a:lnTo>
                <a:lnTo>
                  <a:pt x="150731" y="61878"/>
                </a:lnTo>
                <a:lnTo>
                  <a:pt x="138775" y="57318"/>
                </a:lnTo>
                <a:lnTo>
                  <a:pt x="126605" y="54193"/>
                </a:lnTo>
                <a:lnTo>
                  <a:pt x="114223" y="52505"/>
                </a:lnTo>
                <a:lnTo>
                  <a:pt x="97028" y="53268"/>
                </a:lnTo>
                <a:lnTo>
                  <a:pt x="84592" y="56110"/>
                </a:lnTo>
                <a:lnTo>
                  <a:pt x="75642" y="61001"/>
                </a:lnTo>
                <a:lnTo>
                  <a:pt x="66640" y="71870"/>
                </a:lnTo>
                <a:lnTo>
                  <a:pt x="62131" y="83337"/>
                </a:lnTo>
                <a:lnTo>
                  <a:pt x="62945" y="94290"/>
                </a:lnTo>
                <a:lnTo>
                  <a:pt x="89269" y="131914"/>
                </a:lnTo>
                <a:lnTo>
                  <a:pt x="132707" y="157173"/>
                </a:lnTo>
                <a:lnTo>
                  <a:pt x="146398" y="164571"/>
                </a:lnTo>
                <a:lnTo>
                  <a:pt x="183793" y="192769"/>
                </a:lnTo>
                <a:lnTo>
                  <a:pt x="202876" y="226446"/>
                </a:lnTo>
                <a:lnTo>
                  <a:pt x="207963" y="250618"/>
                </a:lnTo>
                <a:lnTo>
                  <a:pt x="207421" y="266625"/>
                </a:lnTo>
                <a:lnTo>
                  <a:pt x="196951" y="304608"/>
                </a:lnTo>
                <a:lnTo>
                  <a:pt x="160499" y="339280"/>
                </a:lnTo>
                <a:lnTo>
                  <a:pt x="113282" y="355543"/>
                </a:lnTo>
                <a:lnTo>
                  <a:pt x="86876" y="357377"/>
                </a:lnTo>
                <a:lnTo>
                  <a:pt x="73434" y="356895"/>
                </a:lnTo>
                <a:lnTo>
                  <a:pt x="35528" y="349650"/>
                </a:lnTo>
                <a:lnTo>
                  <a:pt x="1129" y="333664"/>
                </a:lnTo>
                <a:lnTo>
                  <a:pt x="21860" y="277489"/>
                </a:lnTo>
                <a:lnTo>
                  <a:pt x="33998" y="285306"/>
                </a:lnTo>
                <a:lnTo>
                  <a:pt x="46059" y="291680"/>
                </a:lnTo>
                <a:lnTo>
                  <a:pt x="58049" y="296617"/>
                </a:lnTo>
                <a:lnTo>
                  <a:pt x="69975" y="300125"/>
                </a:lnTo>
                <a:lnTo>
                  <a:pt x="81844" y="302210"/>
                </a:lnTo>
                <a:lnTo>
                  <a:pt x="103247" y="301438"/>
                </a:lnTo>
                <a:lnTo>
                  <a:pt x="120028" y="298463"/>
                </a:lnTo>
                <a:lnTo>
                  <a:pt x="132508" y="293302"/>
                </a:lnTo>
                <a:lnTo>
                  <a:pt x="141007" y="285974"/>
                </a:lnTo>
                <a:lnTo>
                  <a:pt x="145844" y="276496"/>
                </a:lnTo>
                <a:lnTo>
                  <a:pt x="145843" y="260183"/>
                </a:lnTo>
                <a:lnTo>
                  <a:pt x="123218" y="221143"/>
                </a:lnTo>
                <a:lnTo>
                  <a:pt x="90192" y="199639"/>
                </a:lnTo>
                <a:lnTo>
                  <a:pt x="73385" y="190994"/>
                </a:lnTo>
                <a:lnTo>
                  <a:pt x="59438" y="183423"/>
                </a:lnTo>
                <a:lnTo>
                  <a:pt x="21950" y="155464"/>
                </a:lnTo>
                <a:lnTo>
                  <a:pt x="1266" y="110229"/>
                </a:lnTo>
                <a:lnTo>
                  <a:pt x="0" y="97951"/>
                </a:lnTo>
                <a:lnTo>
                  <a:pt x="745" y="83102"/>
                </a:lnTo>
                <a:lnTo>
                  <a:pt x="12541" y="46404"/>
                </a:lnTo>
                <a:lnTo>
                  <a:pt x="49037" y="12733"/>
                </a:lnTo>
                <a:lnTo>
                  <a:pt x="85509" y="1251"/>
                </a:lnTo>
                <a:lnTo>
                  <a:pt x="99234" y="94"/>
                </a:lnTo>
                <a:lnTo>
                  <a:pt x="104668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48175" y="1000109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59" h="357505">
                <a:moveTo>
                  <a:pt x="148617" y="0"/>
                </a:moveTo>
                <a:lnTo>
                  <a:pt x="191418" y="4436"/>
                </a:lnTo>
                <a:lnTo>
                  <a:pt x="227484" y="17752"/>
                </a:lnTo>
                <a:lnTo>
                  <a:pt x="264889" y="49956"/>
                </a:lnTo>
                <a:lnTo>
                  <a:pt x="288740" y="93420"/>
                </a:lnTo>
                <a:lnTo>
                  <a:pt x="298451" y="130374"/>
                </a:lnTo>
                <a:lnTo>
                  <a:pt x="301886" y="171816"/>
                </a:lnTo>
                <a:lnTo>
                  <a:pt x="301566" y="187418"/>
                </a:lnTo>
                <a:lnTo>
                  <a:pt x="296692" y="229940"/>
                </a:lnTo>
                <a:lnTo>
                  <a:pt x="281062" y="277287"/>
                </a:lnTo>
                <a:lnTo>
                  <a:pt x="253603" y="316138"/>
                </a:lnTo>
                <a:lnTo>
                  <a:pt x="212149" y="344613"/>
                </a:lnTo>
                <a:lnTo>
                  <a:pt x="174625" y="355288"/>
                </a:lnTo>
                <a:lnTo>
                  <a:pt x="146409" y="357517"/>
                </a:lnTo>
                <a:lnTo>
                  <a:pt x="131268" y="356974"/>
                </a:lnTo>
                <a:lnTo>
                  <a:pt x="91083" y="348776"/>
                </a:lnTo>
                <a:lnTo>
                  <a:pt x="49042" y="322505"/>
                </a:lnTo>
                <a:lnTo>
                  <a:pt x="21305" y="282254"/>
                </a:lnTo>
                <a:lnTo>
                  <a:pt x="5495" y="235040"/>
                </a:lnTo>
                <a:lnTo>
                  <a:pt x="455" y="194523"/>
                </a:lnTo>
                <a:lnTo>
                  <a:pt x="0" y="179948"/>
                </a:lnTo>
                <a:lnTo>
                  <a:pt x="352" y="165251"/>
                </a:lnTo>
                <a:lnTo>
                  <a:pt x="5704" y="124632"/>
                </a:lnTo>
                <a:lnTo>
                  <a:pt x="22858" y="77844"/>
                </a:lnTo>
                <a:lnTo>
                  <a:pt x="45396" y="45847"/>
                </a:lnTo>
                <a:lnTo>
                  <a:pt x="76284" y="19639"/>
                </a:lnTo>
                <a:lnTo>
                  <a:pt x="122905" y="2038"/>
                </a:lnTo>
                <a:lnTo>
                  <a:pt x="148617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35940" y="1659289"/>
            <a:ext cx="2817495" cy="687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ts val="2965"/>
              </a:lnSpc>
              <a:buClr>
                <a:srgbClr val="B03F99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125" dirty="0">
                <a:latin typeface="Trebuchet MS"/>
                <a:cs typeface="Trebuchet MS"/>
              </a:rPr>
              <a:t>P</a:t>
            </a:r>
            <a:r>
              <a:rPr sz="2600" dirty="0">
                <a:latin typeface="Trebuchet MS"/>
                <a:cs typeface="Trebuchet MS"/>
              </a:rPr>
              <a:t>opular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dual</a:t>
            </a:r>
            <a:endParaRPr sz="2600">
              <a:latin typeface="Trebuchet MS"/>
              <a:cs typeface="Trebuchet MS"/>
            </a:endParaRPr>
          </a:p>
          <a:p>
            <a:pPr marL="287020">
              <a:lnSpc>
                <a:spcPts val="2940"/>
              </a:lnSpc>
            </a:pPr>
            <a:r>
              <a:rPr sz="2600" spc="-5" dirty="0">
                <a:latin typeface="Trebuchet MS"/>
                <a:cs typeface="Trebuchet MS"/>
              </a:rPr>
              <a:t>purpos</a:t>
            </a:r>
            <a:r>
              <a:rPr sz="2600" dirty="0">
                <a:latin typeface="Trebuchet MS"/>
                <a:cs typeface="Trebuchet MS"/>
              </a:rPr>
              <a:t>e</a:t>
            </a:r>
            <a:r>
              <a:rPr sz="2600" spc="13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rebuchet MS"/>
                <a:cs typeface="Trebuchet MS"/>
              </a:rPr>
              <a:t>c</a:t>
            </a:r>
            <a:r>
              <a:rPr sz="2600" spc="-5" dirty="0">
                <a:latin typeface="Trebuchet MS"/>
                <a:cs typeface="Trebuchet MS"/>
              </a:rPr>
              <a:t>h</a:t>
            </a:r>
            <a:r>
              <a:rPr sz="2600" dirty="0">
                <a:latin typeface="Trebuchet MS"/>
                <a:cs typeface="Trebuchet MS"/>
              </a:rPr>
              <a:t>i</a:t>
            </a:r>
            <a:r>
              <a:rPr sz="2600" spc="-5" dirty="0">
                <a:latin typeface="Trebuchet MS"/>
                <a:cs typeface="Trebuchet MS"/>
              </a:rPr>
              <a:t>c</a:t>
            </a:r>
            <a:r>
              <a:rPr sz="2600" spc="-15" dirty="0">
                <a:latin typeface="Trebuchet MS"/>
                <a:cs typeface="Trebuchet MS"/>
              </a:rPr>
              <a:t>k</a:t>
            </a:r>
            <a:r>
              <a:rPr sz="2600" spc="-5" dirty="0">
                <a:latin typeface="Trebuchet MS"/>
                <a:cs typeface="Trebuchet MS"/>
              </a:rPr>
              <a:t>en.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5940" y="2448968"/>
            <a:ext cx="3297554" cy="336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ts val="2965"/>
              </a:lnSpc>
              <a:buClr>
                <a:srgbClr val="B03F99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Use</a:t>
            </a:r>
            <a:r>
              <a:rPr sz="2600" dirty="0">
                <a:latin typeface="Trebuchet MS"/>
                <a:cs typeface="Trebuchet MS"/>
              </a:rPr>
              <a:t>d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rebuchet MS"/>
                <a:cs typeface="Trebuchet MS"/>
              </a:rPr>
              <a:t>f</a:t>
            </a:r>
            <a:r>
              <a:rPr sz="2600" spc="-10" dirty="0">
                <a:latin typeface="Trebuchet MS"/>
                <a:cs typeface="Trebuchet MS"/>
              </a:rPr>
              <a:t>o</a:t>
            </a:r>
            <a:r>
              <a:rPr sz="2600" dirty="0">
                <a:latin typeface="Trebuchet MS"/>
                <a:cs typeface="Trebuchet MS"/>
              </a:rPr>
              <a:t>r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Mea</a:t>
            </a:r>
            <a:r>
              <a:rPr sz="2600" dirty="0">
                <a:latin typeface="Trebuchet MS"/>
                <a:cs typeface="Trebuchet MS"/>
              </a:rPr>
              <a:t>t</a:t>
            </a:r>
            <a:r>
              <a:rPr sz="2600" spc="1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and</a:t>
            </a:r>
            <a:endParaRPr sz="2600">
              <a:latin typeface="Trebuchet MS"/>
              <a:cs typeface="Trebuchet MS"/>
            </a:endParaRPr>
          </a:p>
          <a:p>
            <a:pPr marL="287020">
              <a:lnSpc>
                <a:spcPts val="2965"/>
              </a:lnSpc>
            </a:pPr>
            <a:r>
              <a:rPr sz="2600" dirty="0">
                <a:latin typeface="Trebuchet MS"/>
                <a:cs typeface="Trebuchet MS"/>
              </a:rPr>
              <a:t>Eggs</a:t>
            </a:r>
            <a:endParaRPr sz="2600">
              <a:latin typeface="Trebuchet MS"/>
              <a:cs typeface="Trebuchet MS"/>
            </a:endParaRPr>
          </a:p>
          <a:p>
            <a:pPr marL="534035" marR="585470" lvl="1" indent="-229235">
              <a:lnSpc>
                <a:spcPts val="2380"/>
              </a:lnSpc>
              <a:spcBef>
                <a:spcPts val="555"/>
              </a:spcBef>
              <a:buClr>
                <a:srgbClr val="F9B639"/>
              </a:buClr>
              <a:buSzPct val="79545"/>
              <a:buFont typeface="Wingdings 2"/>
              <a:buChar char=""/>
              <a:tabLst>
                <a:tab pos="534670" algn="l"/>
              </a:tabLst>
            </a:pPr>
            <a:r>
              <a:rPr sz="2200" spc="-20" dirty="0">
                <a:solidFill>
                  <a:srgbClr val="6C6C6C"/>
                </a:solidFill>
                <a:latin typeface="Trebuchet MS"/>
                <a:cs typeface="Trebuchet MS"/>
              </a:rPr>
              <a:t>Lay</a:t>
            </a:r>
            <a:r>
              <a:rPr sz="2200" spc="-10" dirty="0">
                <a:solidFill>
                  <a:srgbClr val="6C6C6C"/>
                </a:solidFill>
                <a:latin typeface="Trebuchet MS"/>
                <a:cs typeface="Trebuchet MS"/>
              </a:rPr>
              <a:t>s</a:t>
            </a:r>
            <a:r>
              <a:rPr sz="2200" spc="110" dirty="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6C6C6C"/>
                </a:solidFill>
                <a:latin typeface="Trebuchet MS"/>
                <a:cs typeface="Trebuchet MS"/>
              </a:rPr>
              <a:t>Larg</a:t>
            </a:r>
            <a:r>
              <a:rPr sz="2200" spc="-15" dirty="0">
                <a:solidFill>
                  <a:srgbClr val="6C6C6C"/>
                </a:solidFill>
                <a:latin typeface="Trebuchet MS"/>
                <a:cs typeface="Trebuchet MS"/>
              </a:rPr>
              <a:t>e</a:t>
            </a:r>
            <a:r>
              <a:rPr sz="2200" spc="114" dirty="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6C6C6C"/>
                </a:solidFill>
                <a:latin typeface="Trebuchet MS"/>
                <a:cs typeface="Trebuchet MS"/>
              </a:rPr>
              <a:t>B</a:t>
            </a:r>
            <a:r>
              <a:rPr sz="2200" spc="-15" dirty="0">
                <a:solidFill>
                  <a:srgbClr val="6C6C6C"/>
                </a:solidFill>
                <a:latin typeface="Trebuchet MS"/>
                <a:cs typeface="Trebuchet MS"/>
              </a:rPr>
              <a:t>ro</a:t>
            </a:r>
            <a:r>
              <a:rPr sz="2200" spc="-30" dirty="0">
                <a:solidFill>
                  <a:srgbClr val="6C6C6C"/>
                </a:solidFill>
                <a:latin typeface="Trebuchet MS"/>
                <a:cs typeface="Trebuchet MS"/>
              </a:rPr>
              <a:t>w</a:t>
            </a:r>
            <a:r>
              <a:rPr sz="2200" spc="-15" dirty="0">
                <a:solidFill>
                  <a:srgbClr val="6C6C6C"/>
                </a:solidFill>
                <a:latin typeface="Trebuchet MS"/>
                <a:cs typeface="Trebuchet MS"/>
              </a:rPr>
              <a:t>n</a:t>
            </a:r>
            <a:r>
              <a:rPr sz="2200" spc="-10" dirty="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6C6C6C"/>
                </a:solidFill>
                <a:latin typeface="Trebuchet MS"/>
                <a:cs typeface="Trebuchet MS"/>
              </a:rPr>
              <a:t>Eggs.</a:t>
            </a:r>
            <a:endParaRPr sz="22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235"/>
              </a:spcBef>
              <a:buClr>
                <a:srgbClr val="B03F99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Hard</a:t>
            </a:r>
            <a:r>
              <a:rPr sz="2600" dirty="0">
                <a:latin typeface="Trebuchet MS"/>
                <a:cs typeface="Trebuchet MS"/>
              </a:rPr>
              <a:t>y</a:t>
            </a:r>
            <a:r>
              <a:rPr sz="2600" spc="1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Chicken</a:t>
            </a:r>
            <a:endParaRPr sz="2600">
              <a:latin typeface="Trebuchet MS"/>
              <a:cs typeface="Trebuchet MS"/>
            </a:endParaRPr>
          </a:p>
          <a:p>
            <a:pPr marL="287020" marR="5080" indent="-274320">
              <a:lnSpc>
                <a:spcPts val="2810"/>
              </a:lnSpc>
              <a:spcBef>
                <a:spcPts val="640"/>
              </a:spcBef>
              <a:buClr>
                <a:srgbClr val="B03F99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80" dirty="0">
                <a:latin typeface="Trebuchet MS"/>
                <a:cs typeface="Trebuchet MS"/>
              </a:rPr>
              <a:t>R</a:t>
            </a:r>
            <a:r>
              <a:rPr sz="2600" spc="-5" dirty="0">
                <a:latin typeface="Trebuchet MS"/>
                <a:cs typeface="Trebuchet MS"/>
              </a:rPr>
              <a:t>us</a:t>
            </a:r>
            <a:r>
              <a:rPr sz="2600" dirty="0">
                <a:latin typeface="Trebuchet MS"/>
                <a:cs typeface="Trebuchet MS"/>
              </a:rPr>
              <a:t>t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c</a:t>
            </a:r>
            <a:r>
              <a:rPr sz="2600" spc="-15" dirty="0">
                <a:latin typeface="Trebuchet MS"/>
                <a:cs typeface="Trebuchet MS"/>
              </a:rPr>
              <a:t>o</a:t>
            </a:r>
            <a:r>
              <a:rPr sz="2600" dirty="0">
                <a:latin typeface="Trebuchet MS"/>
                <a:cs typeface="Trebuchet MS"/>
              </a:rPr>
              <a:t>l</a:t>
            </a:r>
            <a:r>
              <a:rPr sz="2600" spc="-10" dirty="0">
                <a:latin typeface="Trebuchet MS"/>
                <a:cs typeface="Trebuchet MS"/>
              </a:rPr>
              <a:t>o</a:t>
            </a:r>
            <a:r>
              <a:rPr sz="2600" dirty="0">
                <a:latin typeface="Trebuchet MS"/>
                <a:cs typeface="Trebuchet MS"/>
              </a:rPr>
              <a:t>r</a:t>
            </a:r>
            <a:r>
              <a:rPr sz="2600" spc="-15" dirty="0">
                <a:latin typeface="Trebuchet MS"/>
                <a:cs typeface="Trebuchet MS"/>
              </a:rPr>
              <a:t>e</a:t>
            </a:r>
            <a:r>
              <a:rPr sz="2600" dirty="0">
                <a:latin typeface="Trebuchet MS"/>
                <a:cs typeface="Trebuchet MS"/>
              </a:rPr>
              <a:t>d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t</a:t>
            </a:r>
            <a:r>
              <a:rPr sz="2600" dirty="0">
                <a:latin typeface="Trebuchet MS"/>
                <a:cs typeface="Trebuchet MS"/>
              </a:rPr>
              <a:t>o</a:t>
            </a:r>
            <a:r>
              <a:rPr sz="2600" spc="1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dark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mar</a:t>
            </a:r>
            <a:r>
              <a:rPr sz="2600" spc="-15" dirty="0">
                <a:latin typeface="Trebuchet MS"/>
                <a:cs typeface="Trebuchet MS"/>
              </a:rPr>
              <a:t>o</a:t>
            </a:r>
            <a:r>
              <a:rPr sz="2600" dirty="0">
                <a:latin typeface="Trebuchet MS"/>
                <a:cs typeface="Trebuchet MS"/>
              </a:rPr>
              <a:t>on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c</a:t>
            </a:r>
            <a:r>
              <a:rPr sz="2600" spc="-10" dirty="0">
                <a:latin typeface="Trebuchet MS"/>
                <a:cs typeface="Trebuchet MS"/>
              </a:rPr>
              <a:t>o</a:t>
            </a:r>
            <a:r>
              <a:rPr sz="2600" dirty="0">
                <a:latin typeface="Trebuchet MS"/>
                <a:cs typeface="Trebuchet MS"/>
              </a:rPr>
              <a:t>lo</a:t>
            </a:r>
            <a:r>
              <a:rPr sz="2600" spc="-10" dirty="0">
                <a:latin typeface="Trebuchet MS"/>
                <a:cs typeface="Trebuchet MS"/>
              </a:rPr>
              <a:t>r</a:t>
            </a:r>
            <a:r>
              <a:rPr sz="2600" spc="-5" dirty="0">
                <a:latin typeface="Trebuchet MS"/>
                <a:cs typeface="Trebuchet MS"/>
              </a:rPr>
              <a:t>ed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rebuchet MS"/>
                <a:cs typeface="Trebuchet MS"/>
              </a:rPr>
              <a:t>feathers.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ts val="3100"/>
              </a:lnSpc>
              <a:spcBef>
                <a:spcPts val="245"/>
              </a:spcBef>
              <a:buClr>
                <a:srgbClr val="B03F99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275" dirty="0">
                <a:latin typeface="Trebuchet MS"/>
                <a:cs typeface="Trebuchet MS"/>
              </a:rPr>
              <a:t>Y</a:t>
            </a:r>
            <a:r>
              <a:rPr sz="2600" spc="-5" dirty="0">
                <a:latin typeface="Trebuchet MS"/>
                <a:cs typeface="Trebuchet MS"/>
              </a:rPr>
              <a:t>ell</a:t>
            </a:r>
            <a:r>
              <a:rPr sz="2600" spc="-10" dirty="0">
                <a:latin typeface="Trebuchet MS"/>
                <a:cs typeface="Trebuchet MS"/>
              </a:rPr>
              <a:t>o</a:t>
            </a:r>
            <a:r>
              <a:rPr sz="2600" dirty="0">
                <a:latin typeface="Trebuchet MS"/>
                <a:cs typeface="Trebuchet MS"/>
              </a:rPr>
              <a:t>w</a:t>
            </a:r>
            <a:r>
              <a:rPr sz="2600" spc="1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rebuchet MS"/>
                <a:cs typeface="Trebuchet MS"/>
              </a:rPr>
              <a:t>Fe</a:t>
            </a:r>
            <a:r>
              <a:rPr sz="2600" spc="-15" dirty="0">
                <a:latin typeface="Trebuchet MS"/>
                <a:cs typeface="Trebuchet MS"/>
              </a:rPr>
              <a:t>e</a:t>
            </a:r>
            <a:r>
              <a:rPr sz="2600" dirty="0">
                <a:latin typeface="Trebuchet MS"/>
                <a:cs typeface="Trebuchet MS"/>
              </a:rPr>
              <a:t>t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334000" y="1623566"/>
            <a:ext cx="3094238" cy="2298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95800" y="4225689"/>
            <a:ext cx="3034155" cy="25373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3600" y="1524265"/>
            <a:ext cx="2913506" cy="3740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8304" y="1000109"/>
            <a:ext cx="5863013" cy="3575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9633" y="1058296"/>
            <a:ext cx="105410" cy="113664"/>
          </a:xfrm>
          <a:custGeom>
            <a:avLst/>
            <a:gdLst/>
            <a:ahLst/>
            <a:cxnLst/>
            <a:rect l="l" t="t" r="r" b="b"/>
            <a:pathLst>
              <a:path w="105409" h="113665">
                <a:moveTo>
                  <a:pt x="18647" y="0"/>
                </a:moveTo>
                <a:lnTo>
                  <a:pt x="12191" y="0"/>
                </a:lnTo>
                <a:lnTo>
                  <a:pt x="5977" y="365"/>
                </a:lnTo>
                <a:lnTo>
                  <a:pt x="0" y="1249"/>
                </a:lnTo>
                <a:lnTo>
                  <a:pt x="0" y="111892"/>
                </a:lnTo>
                <a:lnTo>
                  <a:pt x="10384" y="112897"/>
                </a:lnTo>
                <a:lnTo>
                  <a:pt x="18562" y="113537"/>
                </a:lnTo>
                <a:lnTo>
                  <a:pt x="24527" y="113537"/>
                </a:lnTo>
                <a:lnTo>
                  <a:pt x="67072" y="108369"/>
                </a:lnTo>
                <a:lnTo>
                  <a:pt x="97719" y="84549"/>
                </a:lnTo>
                <a:lnTo>
                  <a:pt x="104934" y="61054"/>
                </a:lnTo>
                <a:lnTo>
                  <a:pt x="103784" y="46670"/>
                </a:lnTo>
                <a:lnTo>
                  <a:pt x="74220" y="9182"/>
                </a:lnTo>
                <a:lnTo>
                  <a:pt x="25929" y="100"/>
                </a:lnTo>
                <a:lnTo>
                  <a:pt x="18647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9544" y="105817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59">
                <a:moveTo>
                  <a:pt x="20817" y="0"/>
                </a:moveTo>
                <a:lnTo>
                  <a:pt x="14234" y="0"/>
                </a:lnTo>
                <a:lnTo>
                  <a:pt x="7254" y="365"/>
                </a:lnTo>
                <a:lnTo>
                  <a:pt x="0" y="1371"/>
                </a:lnTo>
                <a:lnTo>
                  <a:pt x="0" y="97383"/>
                </a:lnTo>
                <a:lnTo>
                  <a:pt x="14680" y="98412"/>
                </a:lnTo>
                <a:lnTo>
                  <a:pt x="25527" y="98785"/>
                </a:lnTo>
                <a:lnTo>
                  <a:pt x="41675" y="98250"/>
                </a:lnTo>
                <a:lnTo>
                  <a:pt x="88250" y="82038"/>
                </a:lnTo>
                <a:lnTo>
                  <a:pt x="99006" y="59449"/>
                </a:lnTo>
                <a:lnTo>
                  <a:pt x="98518" y="40528"/>
                </a:lnTo>
                <a:lnTo>
                  <a:pt x="73237" y="6895"/>
                </a:lnTo>
                <a:lnTo>
                  <a:pt x="20817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88909" y="1054608"/>
            <a:ext cx="174625" cy="248285"/>
          </a:xfrm>
          <a:custGeom>
            <a:avLst/>
            <a:gdLst/>
            <a:ahLst/>
            <a:cxnLst/>
            <a:rect l="l" t="t" r="r" b="b"/>
            <a:pathLst>
              <a:path w="174625" h="248284">
                <a:moveTo>
                  <a:pt x="84748" y="0"/>
                </a:moveTo>
                <a:lnTo>
                  <a:pt x="46186" y="9431"/>
                </a:lnTo>
                <a:lnTo>
                  <a:pt x="19710" y="37291"/>
                </a:lnTo>
                <a:lnTo>
                  <a:pt x="2819" y="84194"/>
                </a:lnTo>
                <a:lnTo>
                  <a:pt x="0" y="110403"/>
                </a:lnTo>
                <a:lnTo>
                  <a:pt x="217" y="127889"/>
                </a:lnTo>
                <a:lnTo>
                  <a:pt x="4450" y="171253"/>
                </a:lnTo>
                <a:lnTo>
                  <a:pt x="18357" y="211899"/>
                </a:lnTo>
                <a:lnTo>
                  <a:pt x="47142" y="240887"/>
                </a:lnTo>
                <a:lnTo>
                  <a:pt x="71264" y="248090"/>
                </a:lnTo>
                <a:lnTo>
                  <a:pt x="87786" y="247545"/>
                </a:lnTo>
                <a:lnTo>
                  <a:pt x="126354" y="237046"/>
                </a:lnTo>
                <a:lnTo>
                  <a:pt x="157980" y="201590"/>
                </a:lnTo>
                <a:lnTo>
                  <a:pt x="172411" y="153840"/>
                </a:lnTo>
                <a:lnTo>
                  <a:pt x="174384" y="126072"/>
                </a:lnTo>
                <a:lnTo>
                  <a:pt x="173786" y="105911"/>
                </a:lnTo>
                <a:lnTo>
                  <a:pt x="164721" y="56205"/>
                </a:lnTo>
                <a:lnTo>
                  <a:pt x="144773" y="22347"/>
                </a:lnTo>
                <a:lnTo>
                  <a:pt x="101299" y="1150"/>
                </a:lnTo>
                <a:lnTo>
                  <a:pt x="84748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6127" y="1054608"/>
            <a:ext cx="174625" cy="248285"/>
          </a:xfrm>
          <a:custGeom>
            <a:avLst/>
            <a:gdLst/>
            <a:ahLst/>
            <a:cxnLst/>
            <a:rect l="l" t="t" r="r" b="b"/>
            <a:pathLst>
              <a:path w="174625" h="248284">
                <a:moveTo>
                  <a:pt x="84733" y="0"/>
                </a:moveTo>
                <a:lnTo>
                  <a:pt x="46173" y="9435"/>
                </a:lnTo>
                <a:lnTo>
                  <a:pt x="19702" y="37301"/>
                </a:lnTo>
                <a:lnTo>
                  <a:pt x="2816" y="84204"/>
                </a:lnTo>
                <a:lnTo>
                  <a:pt x="0" y="110417"/>
                </a:lnTo>
                <a:lnTo>
                  <a:pt x="218" y="127900"/>
                </a:lnTo>
                <a:lnTo>
                  <a:pt x="4451" y="171262"/>
                </a:lnTo>
                <a:lnTo>
                  <a:pt x="18363" y="211907"/>
                </a:lnTo>
                <a:lnTo>
                  <a:pt x="47151" y="240893"/>
                </a:lnTo>
                <a:lnTo>
                  <a:pt x="71274" y="248092"/>
                </a:lnTo>
                <a:lnTo>
                  <a:pt x="87789" y="247546"/>
                </a:lnTo>
                <a:lnTo>
                  <a:pt x="126349" y="237041"/>
                </a:lnTo>
                <a:lnTo>
                  <a:pt x="157972" y="201581"/>
                </a:lnTo>
                <a:lnTo>
                  <a:pt x="172393" y="153827"/>
                </a:lnTo>
                <a:lnTo>
                  <a:pt x="174364" y="126053"/>
                </a:lnTo>
                <a:lnTo>
                  <a:pt x="173766" y="105894"/>
                </a:lnTo>
                <a:lnTo>
                  <a:pt x="164704" y="56193"/>
                </a:lnTo>
                <a:lnTo>
                  <a:pt x="144757" y="22338"/>
                </a:lnTo>
                <a:lnTo>
                  <a:pt x="101271" y="1148"/>
                </a:lnTo>
                <a:lnTo>
                  <a:pt x="8473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49736" y="1006205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43" y="0"/>
                </a:lnTo>
                <a:lnTo>
                  <a:pt x="192633" y="208544"/>
                </a:lnTo>
                <a:lnTo>
                  <a:pt x="192633" y="0"/>
                </a:lnTo>
                <a:lnTo>
                  <a:pt x="251581" y="0"/>
                </a:lnTo>
                <a:lnTo>
                  <a:pt x="251581" y="350276"/>
                </a:lnTo>
                <a:lnTo>
                  <a:pt x="226679" y="350276"/>
                </a:lnTo>
                <a:lnTo>
                  <a:pt x="58917" y="131582"/>
                </a:lnTo>
                <a:lnTo>
                  <a:pt x="58917" y="345826"/>
                </a:lnTo>
                <a:lnTo>
                  <a:pt x="0" y="345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75416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61" y="0"/>
                </a:lnTo>
                <a:lnTo>
                  <a:pt x="220461" y="54498"/>
                </a:lnTo>
                <a:lnTo>
                  <a:pt x="61325" y="54498"/>
                </a:lnTo>
                <a:lnTo>
                  <a:pt x="61325" y="135392"/>
                </a:lnTo>
                <a:lnTo>
                  <a:pt x="175503" y="135392"/>
                </a:lnTo>
                <a:lnTo>
                  <a:pt x="175503" y="187604"/>
                </a:lnTo>
                <a:lnTo>
                  <a:pt x="61325" y="187604"/>
                </a:lnTo>
                <a:lnTo>
                  <a:pt x="61325" y="291083"/>
                </a:lnTo>
                <a:lnTo>
                  <a:pt x="217931" y="291083"/>
                </a:lnTo>
                <a:lnTo>
                  <a:pt x="217931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76711" y="1006205"/>
            <a:ext cx="269875" cy="346075"/>
          </a:xfrm>
          <a:custGeom>
            <a:avLst/>
            <a:gdLst/>
            <a:ahLst/>
            <a:cxnLst/>
            <a:rect l="l" t="t" r="r" b="b"/>
            <a:pathLst>
              <a:path w="269875" h="346075">
                <a:moveTo>
                  <a:pt x="0" y="0"/>
                </a:moveTo>
                <a:lnTo>
                  <a:pt x="61325" y="0"/>
                </a:lnTo>
                <a:lnTo>
                  <a:pt x="61325" y="165353"/>
                </a:lnTo>
                <a:lnTo>
                  <a:pt x="178795" y="0"/>
                </a:lnTo>
                <a:lnTo>
                  <a:pt x="248533" y="0"/>
                </a:lnTo>
                <a:lnTo>
                  <a:pt x="140329" y="151028"/>
                </a:lnTo>
                <a:lnTo>
                  <a:pt x="269351" y="345582"/>
                </a:lnTo>
                <a:lnTo>
                  <a:pt x="195955" y="345582"/>
                </a:lnTo>
                <a:lnTo>
                  <a:pt x="99669" y="198394"/>
                </a:lnTo>
                <a:lnTo>
                  <a:pt x="61325" y="250972"/>
                </a:lnTo>
                <a:lnTo>
                  <a:pt x="61325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48071" y="100620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16236" y="1006205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25" y="0"/>
                </a:lnTo>
                <a:lnTo>
                  <a:pt x="61325" y="135392"/>
                </a:lnTo>
                <a:lnTo>
                  <a:pt x="198729" y="135392"/>
                </a:lnTo>
                <a:lnTo>
                  <a:pt x="198729" y="0"/>
                </a:lnTo>
                <a:lnTo>
                  <a:pt x="259445" y="0"/>
                </a:lnTo>
                <a:lnTo>
                  <a:pt x="259445" y="345582"/>
                </a:lnTo>
                <a:lnTo>
                  <a:pt x="198729" y="345582"/>
                </a:lnTo>
                <a:lnTo>
                  <a:pt x="198729" y="189890"/>
                </a:lnTo>
                <a:lnTo>
                  <a:pt x="61325" y="189890"/>
                </a:lnTo>
                <a:lnTo>
                  <a:pt x="61325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77096" y="1006205"/>
            <a:ext cx="269875" cy="346075"/>
          </a:xfrm>
          <a:custGeom>
            <a:avLst/>
            <a:gdLst/>
            <a:ahLst/>
            <a:cxnLst/>
            <a:rect l="l" t="t" r="r" b="b"/>
            <a:pathLst>
              <a:path w="269875" h="346075">
                <a:moveTo>
                  <a:pt x="0" y="0"/>
                </a:moveTo>
                <a:lnTo>
                  <a:pt x="61325" y="0"/>
                </a:lnTo>
                <a:lnTo>
                  <a:pt x="61325" y="165353"/>
                </a:lnTo>
                <a:lnTo>
                  <a:pt x="178795" y="0"/>
                </a:lnTo>
                <a:lnTo>
                  <a:pt x="248533" y="0"/>
                </a:lnTo>
                <a:lnTo>
                  <a:pt x="140329" y="151028"/>
                </a:lnTo>
                <a:lnTo>
                  <a:pt x="269351" y="345582"/>
                </a:lnTo>
                <a:lnTo>
                  <a:pt x="195955" y="345582"/>
                </a:lnTo>
                <a:lnTo>
                  <a:pt x="99669" y="198394"/>
                </a:lnTo>
                <a:lnTo>
                  <a:pt x="61325" y="250972"/>
                </a:lnTo>
                <a:lnTo>
                  <a:pt x="61325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71952" y="1006205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40" y="0"/>
                </a:lnTo>
                <a:lnTo>
                  <a:pt x="61340" y="135392"/>
                </a:lnTo>
                <a:lnTo>
                  <a:pt x="198750" y="135392"/>
                </a:lnTo>
                <a:lnTo>
                  <a:pt x="198750" y="0"/>
                </a:lnTo>
                <a:lnTo>
                  <a:pt x="259460" y="0"/>
                </a:lnTo>
                <a:lnTo>
                  <a:pt x="259460" y="345582"/>
                </a:lnTo>
                <a:lnTo>
                  <a:pt x="198750" y="345582"/>
                </a:lnTo>
                <a:lnTo>
                  <a:pt x="198750" y="189890"/>
                </a:lnTo>
                <a:lnTo>
                  <a:pt x="61340" y="189890"/>
                </a:lnTo>
                <a:lnTo>
                  <a:pt x="61340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45567" y="1006205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98"/>
                </a:lnTo>
                <a:lnTo>
                  <a:pt x="171318" y="54498"/>
                </a:lnTo>
                <a:lnTo>
                  <a:pt x="171318" y="345582"/>
                </a:lnTo>
                <a:lnTo>
                  <a:pt x="109977" y="345582"/>
                </a:lnTo>
                <a:lnTo>
                  <a:pt x="109977" y="54498"/>
                </a:lnTo>
                <a:lnTo>
                  <a:pt x="0" y="5449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8636" y="1006205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0" y="0"/>
                </a:lnTo>
                <a:lnTo>
                  <a:pt x="61340" y="234208"/>
                </a:lnTo>
                <a:lnTo>
                  <a:pt x="62498" y="248098"/>
                </a:lnTo>
                <a:lnTo>
                  <a:pt x="83046" y="282458"/>
                </a:lnTo>
                <a:lnTo>
                  <a:pt x="117032" y="296593"/>
                </a:lnTo>
                <a:lnTo>
                  <a:pt x="133959" y="296051"/>
                </a:lnTo>
                <a:lnTo>
                  <a:pt x="180416" y="274615"/>
                </a:lnTo>
                <a:lnTo>
                  <a:pt x="195321" y="0"/>
                </a:lnTo>
                <a:lnTo>
                  <a:pt x="256544" y="0"/>
                </a:lnTo>
                <a:lnTo>
                  <a:pt x="256544" y="237743"/>
                </a:lnTo>
                <a:lnTo>
                  <a:pt x="255851" y="252202"/>
                </a:lnTo>
                <a:lnTo>
                  <a:pt x="245426" y="290151"/>
                </a:lnTo>
                <a:lnTo>
                  <a:pt x="212589" y="327462"/>
                </a:lnTo>
                <a:lnTo>
                  <a:pt x="167086" y="347083"/>
                </a:lnTo>
                <a:lnTo>
                  <a:pt x="125814" y="351434"/>
                </a:lnTo>
                <a:lnTo>
                  <a:pt x="110516" y="350938"/>
                </a:lnTo>
                <a:lnTo>
                  <a:pt x="70359" y="343486"/>
                </a:lnTo>
                <a:lnTo>
                  <a:pt x="28693" y="317198"/>
                </a:lnTo>
                <a:lnTo>
                  <a:pt x="8145" y="284919"/>
                </a:lnTo>
                <a:lnTo>
                  <a:pt x="260" y="2470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18391" y="1006205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60" h="350519">
                <a:moveTo>
                  <a:pt x="69591" y="0"/>
                </a:moveTo>
                <a:lnTo>
                  <a:pt x="102107" y="0"/>
                </a:lnTo>
                <a:lnTo>
                  <a:pt x="176902" y="232806"/>
                </a:lnTo>
                <a:lnTo>
                  <a:pt x="250054" y="0"/>
                </a:lnTo>
                <a:lnTo>
                  <a:pt x="282320" y="0"/>
                </a:lnTo>
                <a:lnTo>
                  <a:pt x="352924" y="345826"/>
                </a:lnTo>
                <a:lnTo>
                  <a:pt x="293488" y="345826"/>
                </a:lnTo>
                <a:lnTo>
                  <a:pt x="257555" y="159410"/>
                </a:lnTo>
                <a:lnTo>
                  <a:pt x="188082" y="350276"/>
                </a:lnTo>
                <a:lnTo>
                  <a:pt x="166115" y="350276"/>
                </a:lnTo>
                <a:lnTo>
                  <a:pt x="96511" y="159410"/>
                </a:lnTo>
                <a:lnTo>
                  <a:pt x="59173" y="345826"/>
                </a:lnTo>
                <a:lnTo>
                  <a:pt x="0" y="345826"/>
                </a:lnTo>
                <a:lnTo>
                  <a:pt x="69591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9211" y="1006205"/>
            <a:ext cx="294005" cy="346075"/>
          </a:xfrm>
          <a:custGeom>
            <a:avLst/>
            <a:gdLst/>
            <a:ahLst/>
            <a:cxnLst/>
            <a:rect l="l" t="t" r="r" b="b"/>
            <a:pathLst>
              <a:path w="294005" h="346075">
                <a:moveTo>
                  <a:pt x="0" y="0"/>
                </a:moveTo>
                <a:lnTo>
                  <a:pt x="65102" y="0"/>
                </a:lnTo>
                <a:lnTo>
                  <a:pt x="146968" y="147462"/>
                </a:lnTo>
                <a:lnTo>
                  <a:pt x="229051" y="0"/>
                </a:lnTo>
                <a:lnTo>
                  <a:pt x="293964" y="0"/>
                </a:lnTo>
                <a:lnTo>
                  <a:pt x="177866" y="203850"/>
                </a:lnTo>
                <a:lnTo>
                  <a:pt x="177866" y="345582"/>
                </a:lnTo>
                <a:lnTo>
                  <a:pt x="116537" y="345582"/>
                </a:lnTo>
                <a:lnTo>
                  <a:pt x="116537" y="2038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1768" y="1006205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28" y="0"/>
                </a:lnTo>
                <a:lnTo>
                  <a:pt x="61328" y="291083"/>
                </a:lnTo>
                <a:lnTo>
                  <a:pt x="217493" y="291083"/>
                </a:lnTo>
                <a:lnTo>
                  <a:pt x="217493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8304" y="1003797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4" h="347980">
                <a:moveTo>
                  <a:pt x="71713" y="0"/>
                </a:moveTo>
                <a:lnTo>
                  <a:pt x="118437" y="2439"/>
                </a:lnTo>
                <a:lnTo>
                  <a:pt x="156621" y="9757"/>
                </a:lnTo>
                <a:lnTo>
                  <a:pt x="197820" y="30552"/>
                </a:lnTo>
                <a:lnTo>
                  <a:pt x="221159" y="61079"/>
                </a:lnTo>
                <a:lnTo>
                  <a:pt x="229227" y="99731"/>
                </a:lnTo>
                <a:lnTo>
                  <a:pt x="228586" y="116127"/>
                </a:lnTo>
                <a:lnTo>
                  <a:pt x="218846" y="158112"/>
                </a:lnTo>
                <a:lnTo>
                  <a:pt x="187620" y="197556"/>
                </a:lnTo>
                <a:lnTo>
                  <a:pt x="150523" y="214997"/>
                </a:lnTo>
                <a:lnTo>
                  <a:pt x="101704" y="222254"/>
                </a:lnTo>
                <a:lnTo>
                  <a:pt x="85986" y="222273"/>
                </a:lnTo>
                <a:lnTo>
                  <a:pt x="73970" y="221868"/>
                </a:lnTo>
                <a:lnTo>
                  <a:pt x="63313" y="221050"/>
                </a:lnTo>
                <a:lnTo>
                  <a:pt x="61328" y="347990"/>
                </a:lnTo>
                <a:lnTo>
                  <a:pt x="0" y="347990"/>
                </a:lnTo>
                <a:lnTo>
                  <a:pt x="0" y="2682"/>
                </a:lnTo>
                <a:lnTo>
                  <a:pt x="50762" y="586"/>
                </a:lnTo>
                <a:lnTo>
                  <a:pt x="68647" y="35"/>
                </a:lnTo>
                <a:lnTo>
                  <a:pt x="7171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45932" y="1002670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37" y="0"/>
                </a:moveTo>
                <a:lnTo>
                  <a:pt x="149111" y="5333"/>
                </a:lnTo>
                <a:lnTo>
                  <a:pt x="188674" y="21341"/>
                </a:lnTo>
                <a:lnTo>
                  <a:pt x="219950" y="59308"/>
                </a:lnTo>
                <a:lnTo>
                  <a:pt x="227311" y="100265"/>
                </a:lnTo>
                <a:lnTo>
                  <a:pt x="226508" y="113729"/>
                </a:lnTo>
                <a:lnTo>
                  <a:pt x="204798" y="162473"/>
                </a:lnTo>
                <a:lnTo>
                  <a:pt x="166455" y="192241"/>
                </a:lnTo>
                <a:lnTo>
                  <a:pt x="265541" y="349117"/>
                </a:lnTo>
                <a:lnTo>
                  <a:pt x="194797" y="349117"/>
                </a:lnTo>
                <a:lnTo>
                  <a:pt x="102595" y="206380"/>
                </a:lnTo>
                <a:lnTo>
                  <a:pt x="92345" y="206117"/>
                </a:lnTo>
                <a:lnTo>
                  <a:pt x="79724" y="205597"/>
                </a:lnTo>
                <a:lnTo>
                  <a:pt x="64782" y="204776"/>
                </a:lnTo>
                <a:lnTo>
                  <a:pt x="63611" y="349117"/>
                </a:lnTo>
                <a:lnTo>
                  <a:pt x="0" y="349117"/>
                </a:lnTo>
                <a:lnTo>
                  <a:pt x="0" y="3535"/>
                </a:lnTo>
                <a:lnTo>
                  <a:pt x="6240" y="3352"/>
                </a:lnTo>
                <a:lnTo>
                  <a:pt x="18479" y="2810"/>
                </a:lnTo>
                <a:lnTo>
                  <a:pt x="66625" y="623"/>
                </a:lnTo>
                <a:lnTo>
                  <a:pt x="89555" y="37"/>
                </a:lnTo>
                <a:lnTo>
                  <a:pt x="95737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64604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83" y="0"/>
                </a:moveTo>
                <a:lnTo>
                  <a:pt x="200749" y="3675"/>
                </a:lnTo>
                <a:lnTo>
                  <a:pt x="246302" y="20038"/>
                </a:lnTo>
                <a:lnTo>
                  <a:pt x="228013" y="75041"/>
                </a:lnTo>
                <a:lnTo>
                  <a:pt x="219614" y="68186"/>
                </a:lnTo>
                <a:lnTo>
                  <a:pt x="209539" y="62735"/>
                </a:lnTo>
                <a:lnTo>
                  <a:pt x="197784" y="58681"/>
                </a:lnTo>
                <a:lnTo>
                  <a:pt x="184345" y="56013"/>
                </a:lnTo>
                <a:lnTo>
                  <a:pt x="169219" y="54723"/>
                </a:lnTo>
                <a:lnTo>
                  <a:pt x="154057" y="55459"/>
                </a:lnTo>
                <a:lnTo>
                  <a:pt x="116914" y="67193"/>
                </a:lnTo>
                <a:lnTo>
                  <a:pt x="89373" y="94465"/>
                </a:lnTo>
                <a:lnTo>
                  <a:pt x="71860" y="129134"/>
                </a:lnTo>
                <a:lnTo>
                  <a:pt x="63574" y="178647"/>
                </a:lnTo>
                <a:lnTo>
                  <a:pt x="64019" y="194316"/>
                </a:lnTo>
                <a:lnTo>
                  <a:pt x="70839" y="234609"/>
                </a:lnTo>
                <a:lnTo>
                  <a:pt x="95707" y="277174"/>
                </a:lnTo>
                <a:lnTo>
                  <a:pt x="128081" y="298241"/>
                </a:lnTo>
                <a:lnTo>
                  <a:pt x="152900" y="302786"/>
                </a:lnTo>
                <a:lnTo>
                  <a:pt x="168224" y="302102"/>
                </a:lnTo>
                <a:lnTo>
                  <a:pt x="206298" y="291327"/>
                </a:lnTo>
                <a:lnTo>
                  <a:pt x="225940" y="276844"/>
                </a:lnTo>
                <a:lnTo>
                  <a:pt x="262425" y="317601"/>
                </a:lnTo>
                <a:lnTo>
                  <a:pt x="223228" y="344665"/>
                </a:lnTo>
                <a:lnTo>
                  <a:pt x="185174" y="355094"/>
                </a:lnTo>
                <a:lnTo>
                  <a:pt x="155708" y="357357"/>
                </a:lnTo>
                <a:lnTo>
                  <a:pt x="140466" y="356873"/>
                </a:lnTo>
                <a:lnTo>
                  <a:pt x="99728" y="349532"/>
                </a:lnTo>
                <a:lnTo>
                  <a:pt x="56253" y="326011"/>
                </a:lnTo>
                <a:lnTo>
                  <a:pt x="31277" y="296550"/>
                </a:lnTo>
                <a:lnTo>
                  <a:pt x="9817" y="251315"/>
                </a:lnTo>
                <a:lnTo>
                  <a:pt x="1862" y="213786"/>
                </a:lnTo>
                <a:lnTo>
                  <a:pt x="0" y="186573"/>
                </a:lnTo>
                <a:lnTo>
                  <a:pt x="335" y="171405"/>
                </a:lnTo>
                <a:lnTo>
                  <a:pt x="5600" y="129989"/>
                </a:lnTo>
                <a:lnTo>
                  <a:pt x="22586" y="83186"/>
                </a:lnTo>
                <a:lnTo>
                  <a:pt x="52371" y="43090"/>
                </a:lnTo>
                <a:lnTo>
                  <a:pt x="83537" y="18994"/>
                </a:lnTo>
                <a:lnTo>
                  <a:pt x="131346" y="2094"/>
                </a:lnTo>
                <a:lnTo>
                  <a:pt x="15808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04128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83" y="0"/>
                </a:moveTo>
                <a:lnTo>
                  <a:pt x="200749" y="3675"/>
                </a:lnTo>
                <a:lnTo>
                  <a:pt x="246302" y="20038"/>
                </a:lnTo>
                <a:lnTo>
                  <a:pt x="228013" y="75041"/>
                </a:lnTo>
                <a:lnTo>
                  <a:pt x="219614" y="68186"/>
                </a:lnTo>
                <a:lnTo>
                  <a:pt x="209539" y="62735"/>
                </a:lnTo>
                <a:lnTo>
                  <a:pt x="197784" y="58681"/>
                </a:lnTo>
                <a:lnTo>
                  <a:pt x="184345" y="56013"/>
                </a:lnTo>
                <a:lnTo>
                  <a:pt x="169219" y="54723"/>
                </a:lnTo>
                <a:lnTo>
                  <a:pt x="154057" y="55459"/>
                </a:lnTo>
                <a:lnTo>
                  <a:pt x="116914" y="67193"/>
                </a:lnTo>
                <a:lnTo>
                  <a:pt x="89373" y="94465"/>
                </a:lnTo>
                <a:lnTo>
                  <a:pt x="71860" y="129134"/>
                </a:lnTo>
                <a:lnTo>
                  <a:pt x="63574" y="178647"/>
                </a:lnTo>
                <a:lnTo>
                  <a:pt x="64019" y="194316"/>
                </a:lnTo>
                <a:lnTo>
                  <a:pt x="70839" y="234609"/>
                </a:lnTo>
                <a:lnTo>
                  <a:pt x="95707" y="277174"/>
                </a:lnTo>
                <a:lnTo>
                  <a:pt x="128081" y="298241"/>
                </a:lnTo>
                <a:lnTo>
                  <a:pt x="152900" y="302786"/>
                </a:lnTo>
                <a:lnTo>
                  <a:pt x="168224" y="302102"/>
                </a:lnTo>
                <a:lnTo>
                  <a:pt x="206298" y="291327"/>
                </a:lnTo>
                <a:lnTo>
                  <a:pt x="225940" y="276844"/>
                </a:lnTo>
                <a:lnTo>
                  <a:pt x="262425" y="317601"/>
                </a:lnTo>
                <a:lnTo>
                  <a:pt x="223228" y="344665"/>
                </a:lnTo>
                <a:lnTo>
                  <a:pt x="185174" y="355094"/>
                </a:lnTo>
                <a:lnTo>
                  <a:pt x="155708" y="357357"/>
                </a:lnTo>
                <a:lnTo>
                  <a:pt x="140466" y="356873"/>
                </a:lnTo>
                <a:lnTo>
                  <a:pt x="99728" y="349532"/>
                </a:lnTo>
                <a:lnTo>
                  <a:pt x="56253" y="326011"/>
                </a:lnTo>
                <a:lnTo>
                  <a:pt x="31277" y="296550"/>
                </a:lnTo>
                <a:lnTo>
                  <a:pt x="9817" y="251315"/>
                </a:lnTo>
                <a:lnTo>
                  <a:pt x="1862" y="213786"/>
                </a:lnTo>
                <a:lnTo>
                  <a:pt x="0" y="186573"/>
                </a:lnTo>
                <a:lnTo>
                  <a:pt x="335" y="171405"/>
                </a:lnTo>
                <a:lnTo>
                  <a:pt x="5600" y="129989"/>
                </a:lnTo>
                <a:lnTo>
                  <a:pt x="22586" y="83186"/>
                </a:lnTo>
                <a:lnTo>
                  <a:pt x="52371" y="43090"/>
                </a:lnTo>
                <a:lnTo>
                  <a:pt x="83537" y="18994"/>
                </a:lnTo>
                <a:lnTo>
                  <a:pt x="131346" y="2094"/>
                </a:lnTo>
                <a:lnTo>
                  <a:pt x="15808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64988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83" y="0"/>
                </a:moveTo>
                <a:lnTo>
                  <a:pt x="200749" y="3675"/>
                </a:lnTo>
                <a:lnTo>
                  <a:pt x="246302" y="20038"/>
                </a:lnTo>
                <a:lnTo>
                  <a:pt x="228013" y="75041"/>
                </a:lnTo>
                <a:lnTo>
                  <a:pt x="219614" y="68186"/>
                </a:lnTo>
                <a:lnTo>
                  <a:pt x="209539" y="62735"/>
                </a:lnTo>
                <a:lnTo>
                  <a:pt x="197784" y="58681"/>
                </a:lnTo>
                <a:lnTo>
                  <a:pt x="184345" y="56013"/>
                </a:lnTo>
                <a:lnTo>
                  <a:pt x="169219" y="54723"/>
                </a:lnTo>
                <a:lnTo>
                  <a:pt x="154057" y="55459"/>
                </a:lnTo>
                <a:lnTo>
                  <a:pt x="116914" y="67193"/>
                </a:lnTo>
                <a:lnTo>
                  <a:pt x="89373" y="94465"/>
                </a:lnTo>
                <a:lnTo>
                  <a:pt x="71860" y="129134"/>
                </a:lnTo>
                <a:lnTo>
                  <a:pt x="63574" y="178647"/>
                </a:lnTo>
                <a:lnTo>
                  <a:pt x="64019" y="194316"/>
                </a:lnTo>
                <a:lnTo>
                  <a:pt x="70839" y="234609"/>
                </a:lnTo>
                <a:lnTo>
                  <a:pt x="95707" y="277174"/>
                </a:lnTo>
                <a:lnTo>
                  <a:pt x="128081" y="298241"/>
                </a:lnTo>
                <a:lnTo>
                  <a:pt x="152900" y="302786"/>
                </a:lnTo>
                <a:lnTo>
                  <a:pt x="168224" y="302102"/>
                </a:lnTo>
                <a:lnTo>
                  <a:pt x="206298" y="291327"/>
                </a:lnTo>
                <a:lnTo>
                  <a:pt x="225940" y="276844"/>
                </a:lnTo>
                <a:lnTo>
                  <a:pt x="262425" y="317601"/>
                </a:lnTo>
                <a:lnTo>
                  <a:pt x="223228" y="344665"/>
                </a:lnTo>
                <a:lnTo>
                  <a:pt x="185174" y="355094"/>
                </a:lnTo>
                <a:lnTo>
                  <a:pt x="155708" y="357357"/>
                </a:lnTo>
                <a:lnTo>
                  <a:pt x="140466" y="356873"/>
                </a:lnTo>
                <a:lnTo>
                  <a:pt x="99728" y="349532"/>
                </a:lnTo>
                <a:lnTo>
                  <a:pt x="56253" y="326011"/>
                </a:lnTo>
                <a:lnTo>
                  <a:pt x="31277" y="296550"/>
                </a:lnTo>
                <a:lnTo>
                  <a:pt x="9817" y="251315"/>
                </a:lnTo>
                <a:lnTo>
                  <a:pt x="1862" y="213786"/>
                </a:lnTo>
                <a:lnTo>
                  <a:pt x="0" y="186573"/>
                </a:lnTo>
                <a:lnTo>
                  <a:pt x="335" y="171405"/>
                </a:lnTo>
                <a:lnTo>
                  <a:pt x="5600" y="129989"/>
                </a:lnTo>
                <a:lnTo>
                  <a:pt x="22586" y="83186"/>
                </a:lnTo>
                <a:lnTo>
                  <a:pt x="52371" y="43090"/>
                </a:lnTo>
                <a:lnTo>
                  <a:pt x="83537" y="18994"/>
                </a:lnTo>
                <a:lnTo>
                  <a:pt x="131346" y="2094"/>
                </a:lnTo>
                <a:lnTo>
                  <a:pt x="15808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25088" y="1000109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68" y="0"/>
                </a:moveTo>
                <a:lnTo>
                  <a:pt x="191369" y="4437"/>
                </a:lnTo>
                <a:lnTo>
                  <a:pt x="227437" y="17757"/>
                </a:lnTo>
                <a:lnTo>
                  <a:pt x="264839" y="49964"/>
                </a:lnTo>
                <a:lnTo>
                  <a:pt x="288689" y="93426"/>
                </a:lnTo>
                <a:lnTo>
                  <a:pt x="298397" y="130382"/>
                </a:lnTo>
                <a:lnTo>
                  <a:pt x="301829" y="171828"/>
                </a:lnTo>
                <a:lnTo>
                  <a:pt x="301509" y="187428"/>
                </a:lnTo>
                <a:lnTo>
                  <a:pt x="296633" y="229948"/>
                </a:lnTo>
                <a:lnTo>
                  <a:pt x="281001" y="277294"/>
                </a:lnTo>
                <a:lnTo>
                  <a:pt x="253540" y="316144"/>
                </a:lnTo>
                <a:lnTo>
                  <a:pt x="212089" y="344617"/>
                </a:lnTo>
                <a:lnTo>
                  <a:pt x="174562" y="355290"/>
                </a:lnTo>
                <a:lnTo>
                  <a:pt x="146341" y="357517"/>
                </a:lnTo>
                <a:lnTo>
                  <a:pt x="131193" y="356974"/>
                </a:lnTo>
                <a:lnTo>
                  <a:pt x="90999" y="348774"/>
                </a:lnTo>
                <a:lnTo>
                  <a:pt x="48970" y="322498"/>
                </a:lnTo>
                <a:lnTo>
                  <a:pt x="21246" y="282244"/>
                </a:lnTo>
                <a:lnTo>
                  <a:pt x="5469" y="235022"/>
                </a:lnTo>
                <a:lnTo>
                  <a:pt x="452" y="194495"/>
                </a:lnTo>
                <a:lnTo>
                  <a:pt x="0" y="179916"/>
                </a:lnTo>
                <a:lnTo>
                  <a:pt x="351" y="165223"/>
                </a:lnTo>
                <a:lnTo>
                  <a:pt x="5701" y="124607"/>
                </a:lnTo>
                <a:lnTo>
                  <a:pt x="22841" y="77813"/>
                </a:lnTo>
                <a:lnTo>
                  <a:pt x="45374" y="45818"/>
                </a:lnTo>
                <a:lnTo>
                  <a:pt x="76258" y="19624"/>
                </a:lnTo>
                <a:lnTo>
                  <a:pt x="122872" y="2033"/>
                </a:lnTo>
                <a:lnTo>
                  <a:pt x="148568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92292" y="1000109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68" y="0"/>
                </a:moveTo>
                <a:lnTo>
                  <a:pt x="191369" y="4436"/>
                </a:lnTo>
                <a:lnTo>
                  <a:pt x="227435" y="17752"/>
                </a:lnTo>
                <a:lnTo>
                  <a:pt x="264841" y="49956"/>
                </a:lnTo>
                <a:lnTo>
                  <a:pt x="288691" y="93420"/>
                </a:lnTo>
                <a:lnTo>
                  <a:pt x="298402" y="130374"/>
                </a:lnTo>
                <a:lnTo>
                  <a:pt x="301837" y="171816"/>
                </a:lnTo>
                <a:lnTo>
                  <a:pt x="301517" y="187418"/>
                </a:lnTo>
                <a:lnTo>
                  <a:pt x="296643" y="229940"/>
                </a:lnTo>
                <a:lnTo>
                  <a:pt x="281013" y="277287"/>
                </a:lnTo>
                <a:lnTo>
                  <a:pt x="253554" y="316138"/>
                </a:lnTo>
                <a:lnTo>
                  <a:pt x="212101" y="344613"/>
                </a:lnTo>
                <a:lnTo>
                  <a:pt x="174577" y="355288"/>
                </a:lnTo>
                <a:lnTo>
                  <a:pt x="146361" y="357517"/>
                </a:lnTo>
                <a:lnTo>
                  <a:pt x="131211" y="356974"/>
                </a:lnTo>
                <a:lnTo>
                  <a:pt x="91015" y="348778"/>
                </a:lnTo>
                <a:lnTo>
                  <a:pt x="48983" y="322512"/>
                </a:lnTo>
                <a:lnTo>
                  <a:pt x="21256" y="282256"/>
                </a:lnTo>
                <a:lnTo>
                  <a:pt x="5475" y="235035"/>
                </a:lnTo>
                <a:lnTo>
                  <a:pt x="453" y="194515"/>
                </a:lnTo>
                <a:lnTo>
                  <a:pt x="0" y="179939"/>
                </a:lnTo>
                <a:lnTo>
                  <a:pt x="351" y="165242"/>
                </a:lnTo>
                <a:lnTo>
                  <a:pt x="5697" y="124620"/>
                </a:lnTo>
                <a:lnTo>
                  <a:pt x="22831" y="77826"/>
                </a:lnTo>
                <a:lnTo>
                  <a:pt x="45367" y="45831"/>
                </a:lnTo>
                <a:lnTo>
                  <a:pt x="76254" y="19631"/>
                </a:lnTo>
                <a:lnTo>
                  <a:pt x="122856" y="2036"/>
                </a:lnTo>
                <a:lnTo>
                  <a:pt x="148568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35940" y="1658903"/>
            <a:ext cx="207518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ts val="2860"/>
              </a:lnSpc>
              <a:buClr>
                <a:srgbClr val="B03F99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Dua</a:t>
            </a:r>
            <a:r>
              <a:rPr sz="2400" dirty="0">
                <a:latin typeface="Trebuchet MS"/>
                <a:cs typeface="Trebuchet MS"/>
              </a:rPr>
              <a:t>l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rebuchet MS"/>
                <a:cs typeface="Trebuchet MS"/>
              </a:rPr>
              <a:t>P</a:t>
            </a:r>
            <a:r>
              <a:rPr sz="2400" spc="-5" dirty="0">
                <a:latin typeface="Trebuchet MS"/>
                <a:cs typeface="Trebuchet MS"/>
              </a:rPr>
              <a:t>ur</a:t>
            </a:r>
            <a:r>
              <a:rPr sz="2400" spc="-10" dirty="0">
                <a:latin typeface="Trebuchet MS"/>
                <a:cs typeface="Trebuchet MS"/>
              </a:rPr>
              <a:t>p</a:t>
            </a:r>
            <a:r>
              <a:rPr sz="2400" dirty="0">
                <a:latin typeface="Trebuchet MS"/>
                <a:cs typeface="Trebuchet MS"/>
              </a:rPr>
              <a:t>ose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5940" y="2048816"/>
            <a:ext cx="3227070" cy="3896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4035" indent="-229235">
              <a:lnSpc>
                <a:spcPct val="100000"/>
              </a:lnSpc>
              <a:buClr>
                <a:srgbClr val="F9B639"/>
              </a:buClr>
              <a:buSzPct val="80000"/>
              <a:buFont typeface="Wingdings 2"/>
              <a:buChar char=""/>
              <a:tabLst>
                <a:tab pos="534670" algn="l"/>
              </a:tabLst>
            </a:pPr>
            <a:r>
              <a:rPr sz="2000" spc="-5" dirty="0">
                <a:solidFill>
                  <a:srgbClr val="6C6C6C"/>
                </a:solidFill>
                <a:latin typeface="Trebuchet MS"/>
                <a:cs typeface="Trebuchet MS"/>
              </a:rPr>
              <a:t>Go</a:t>
            </a:r>
            <a:r>
              <a:rPr sz="2000" spc="5" dirty="0">
                <a:solidFill>
                  <a:srgbClr val="6C6C6C"/>
                </a:solidFill>
                <a:latin typeface="Trebuchet MS"/>
                <a:cs typeface="Trebuchet MS"/>
              </a:rPr>
              <a:t>o</a:t>
            </a:r>
            <a:r>
              <a:rPr sz="2000" dirty="0">
                <a:solidFill>
                  <a:srgbClr val="6C6C6C"/>
                </a:solidFill>
                <a:latin typeface="Trebuchet MS"/>
                <a:cs typeface="Trebuchet MS"/>
              </a:rPr>
              <a:t>d</a:t>
            </a:r>
            <a:r>
              <a:rPr sz="2000" spc="70" dirty="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C6C6C"/>
                </a:solidFill>
                <a:latin typeface="Trebuchet MS"/>
                <a:cs typeface="Trebuchet MS"/>
              </a:rPr>
              <a:t>for</a:t>
            </a:r>
            <a:r>
              <a:rPr sz="2000" spc="85" dirty="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Trebuchet MS"/>
                <a:cs typeface="Trebuchet MS"/>
              </a:rPr>
              <a:t>egg</a:t>
            </a:r>
            <a:r>
              <a:rPr sz="2000" dirty="0">
                <a:solidFill>
                  <a:srgbClr val="6C6C6C"/>
                </a:solidFill>
                <a:latin typeface="Trebuchet MS"/>
                <a:cs typeface="Trebuchet MS"/>
              </a:rPr>
              <a:t>s</a:t>
            </a:r>
            <a:r>
              <a:rPr sz="2000" spc="80" dirty="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Trebuchet MS"/>
                <a:cs typeface="Trebuchet MS"/>
              </a:rPr>
              <a:t>an</a:t>
            </a:r>
            <a:r>
              <a:rPr sz="2000" dirty="0">
                <a:solidFill>
                  <a:srgbClr val="6C6C6C"/>
                </a:solidFill>
                <a:latin typeface="Trebuchet MS"/>
                <a:cs typeface="Trebuchet MS"/>
              </a:rPr>
              <a:t>d</a:t>
            </a:r>
            <a:r>
              <a:rPr sz="2000" spc="90" dirty="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6C6C6C"/>
                </a:solidFill>
                <a:latin typeface="Trebuchet MS"/>
                <a:cs typeface="Trebuchet MS"/>
              </a:rPr>
              <a:t>Meat</a:t>
            </a:r>
            <a:endParaRPr sz="20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305"/>
              </a:spcBef>
              <a:buClr>
                <a:srgbClr val="B03F99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15" dirty="0">
                <a:latin typeface="Trebuchet MS"/>
                <a:cs typeface="Trebuchet MS"/>
              </a:rPr>
              <a:t>Brown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rebuchet MS"/>
                <a:cs typeface="Trebuchet MS"/>
              </a:rPr>
              <a:t>Eg</a:t>
            </a:r>
            <a:r>
              <a:rPr sz="2400" spc="-30" dirty="0">
                <a:latin typeface="Trebuchet MS"/>
                <a:cs typeface="Trebuchet MS"/>
              </a:rPr>
              <a:t>g</a:t>
            </a:r>
            <a:r>
              <a:rPr sz="2400" spc="-10" dirty="0">
                <a:latin typeface="Trebuchet MS"/>
                <a:cs typeface="Trebuchet MS"/>
              </a:rPr>
              <a:t>s</a:t>
            </a:r>
            <a:endParaRPr sz="24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B03F99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254" dirty="0">
                <a:latin typeface="Trebuchet MS"/>
                <a:cs typeface="Trebuchet MS"/>
              </a:rPr>
              <a:t>Y</a:t>
            </a:r>
            <a:r>
              <a:rPr sz="2400" spc="-5" dirty="0">
                <a:latin typeface="Trebuchet MS"/>
                <a:cs typeface="Trebuchet MS"/>
              </a:rPr>
              <a:t>ello</a:t>
            </a:r>
            <a:r>
              <a:rPr sz="2400" dirty="0">
                <a:latin typeface="Trebuchet MS"/>
                <a:cs typeface="Trebuchet MS"/>
              </a:rPr>
              <a:t>w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rebuchet MS"/>
                <a:cs typeface="Trebuchet MS"/>
              </a:rPr>
              <a:t>Skin</a:t>
            </a:r>
            <a:endParaRPr sz="24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B03F99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105" dirty="0">
                <a:latin typeface="Trebuchet MS"/>
                <a:cs typeface="Trebuchet MS"/>
              </a:rPr>
              <a:t>R</a:t>
            </a:r>
            <a:r>
              <a:rPr sz="2400" spc="-5" dirty="0">
                <a:latin typeface="Trebuchet MS"/>
                <a:cs typeface="Trebuchet MS"/>
              </a:rPr>
              <a:t>e</a:t>
            </a:r>
            <a:r>
              <a:rPr sz="2400" dirty="0">
                <a:latin typeface="Trebuchet MS"/>
                <a:cs typeface="Trebuchet MS"/>
              </a:rPr>
              <a:t>d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rebuchet MS"/>
                <a:cs typeface="Trebuchet MS"/>
              </a:rPr>
              <a:t>Earlo</a:t>
            </a:r>
            <a:r>
              <a:rPr sz="2400" spc="-30" dirty="0">
                <a:latin typeface="Trebuchet MS"/>
                <a:cs typeface="Trebuchet MS"/>
              </a:rPr>
              <a:t>b</a:t>
            </a:r>
            <a:r>
              <a:rPr sz="2400" spc="-5" dirty="0">
                <a:latin typeface="Trebuchet MS"/>
                <a:cs typeface="Trebuchet MS"/>
              </a:rPr>
              <a:t>es</a:t>
            </a:r>
            <a:endParaRPr sz="2400">
              <a:latin typeface="Trebuchet MS"/>
              <a:cs typeface="Trebuchet MS"/>
            </a:endParaRPr>
          </a:p>
          <a:p>
            <a:pPr marL="287020" marR="463550" indent="-274320">
              <a:lnSpc>
                <a:spcPts val="2590"/>
              </a:lnSpc>
              <a:spcBef>
                <a:spcPts val="640"/>
              </a:spcBef>
              <a:buClr>
                <a:srgbClr val="B03F99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Come</a:t>
            </a:r>
            <a:r>
              <a:rPr sz="2400" dirty="0">
                <a:latin typeface="Trebuchet MS"/>
                <a:cs typeface="Trebuchet MS"/>
              </a:rPr>
              <a:t>s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i</a:t>
            </a:r>
            <a:r>
              <a:rPr sz="2400" dirty="0">
                <a:latin typeface="Trebuchet MS"/>
                <a:cs typeface="Trebuchet MS"/>
              </a:rPr>
              <a:t>n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multi</a:t>
            </a:r>
            <a:r>
              <a:rPr sz="2400" spc="-15" dirty="0">
                <a:latin typeface="Trebuchet MS"/>
                <a:cs typeface="Trebuchet MS"/>
              </a:rPr>
              <a:t>p</a:t>
            </a:r>
            <a:r>
              <a:rPr sz="2400" dirty="0">
                <a:latin typeface="Trebuchet MS"/>
                <a:cs typeface="Trebuchet MS"/>
              </a:rPr>
              <a:t>le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col</a:t>
            </a:r>
            <a:r>
              <a:rPr sz="2400" spc="-25" dirty="0">
                <a:latin typeface="Trebuchet MS"/>
                <a:cs typeface="Trebuchet MS"/>
              </a:rPr>
              <a:t>o</a:t>
            </a:r>
            <a:r>
              <a:rPr sz="2400" spc="-10" dirty="0">
                <a:latin typeface="Trebuchet MS"/>
                <a:cs typeface="Trebuchet MS"/>
              </a:rPr>
              <a:t>rs.</a:t>
            </a:r>
            <a:endParaRPr sz="2400">
              <a:latin typeface="Trebuchet MS"/>
              <a:cs typeface="Trebuchet MS"/>
            </a:endParaRPr>
          </a:p>
          <a:p>
            <a:pPr marL="534035" lvl="1" indent="-229235">
              <a:lnSpc>
                <a:spcPct val="100000"/>
              </a:lnSpc>
              <a:spcBef>
                <a:spcPts val="229"/>
              </a:spcBef>
              <a:buClr>
                <a:srgbClr val="F9B639"/>
              </a:buClr>
              <a:buSzPct val="80000"/>
              <a:buFont typeface="Wingdings 2"/>
              <a:buChar char=""/>
              <a:tabLst>
                <a:tab pos="534670" algn="l"/>
              </a:tabLst>
            </a:pPr>
            <a:r>
              <a:rPr sz="2000" spc="-5" dirty="0">
                <a:solidFill>
                  <a:srgbClr val="6C6C6C"/>
                </a:solidFill>
                <a:latin typeface="Trebuchet MS"/>
                <a:cs typeface="Trebuchet MS"/>
              </a:rPr>
              <a:t>W</a:t>
            </a:r>
            <a:r>
              <a:rPr sz="2000" spc="-10" dirty="0">
                <a:solidFill>
                  <a:srgbClr val="6C6C6C"/>
                </a:solidFill>
                <a:latin typeface="Trebuchet MS"/>
                <a:cs typeface="Trebuchet MS"/>
              </a:rPr>
              <a:t>h</a:t>
            </a:r>
            <a:r>
              <a:rPr sz="2000" spc="-5" dirty="0">
                <a:solidFill>
                  <a:srgbClr val="6C6C6C"/>
                </a:solidFill>
                <a:latin typeface="Trebuchet MS"/>
                <a:cs typeface="Trebuchet MS"/>
              </a:rPr>
              <a:t>ite</a:t>
            </a:r>
            <a:endParaRPr sz="2000">
              <a:latin typeface="Trebuchet MS"/>
              <a:cs typeface="Trebuchet MS"/>
            </a:endParaRPr>
          </a:p>
          <a:p>
            <a:pPr marL="534035" lvl="1" indent="-229235">
              <a:lnSpc>
                <a:spcPct val="100000"/>
              </a:lnSpc>
              <a:spcBef>
                <a:spcPts val="265"/>
              </a:spcBef>
              <a:buClr>
                <a:srgbClr val="F9B639"/>
              </a:buClr>
              <a:buSzPct val="80000"/>
              <a:buFont typeface="Wingdings 2"/>
              <a:buChar char=""/>
              <a:tabLst>
                <a:tab pos="534670" algn="l"/>
              </a:tabLst>
            </a:pPr>
            <a:r>
              <a:rPr sz="2000" dirty="0">
                <a:solidFill>
                  <a:srgbClr val="6C6C6C"/>
                </a:solidFill>
                <a:latin typeface="Trebuchet MS"/>
                <a:cs typeface="Trebuchet MS"/>
              </a:rPr>
              <a:t>B</a:t>
            </a:r>
            <a:r>
              <a:rPr sz="2000" spc="5" dirty="0">
                <a:solidFill>
                  <a:srgbClr val="6C6C6C"/>
                </a:solidFill>
                <a:latin typeface="Trebuchet MS"/>
                <a:cs typeface="Trebuchet MS"/>
              </a:rPr>
              <a:t>a</a:t>
            </a:r>
            <a:r>
              <a:rPr sz="2000" dirty="0">
                <a:solidFill>
                  <a:srgbClr val="6C6C6C"/>
                </a:solidFill>
                <a:latin typeface="Trebuchet MS"/>
                <a:cs typeface="Trebuchet MS"/>
              </a:rPr>
              <a:t>rred</a:t>
            </a:r>
            <a:endParaRPr sz="2000">
              <a:latin typeface="Trebuchet MS"/>
              <a:cs typeface="Trebuchet MS"/>
            </a:endParaRPr>
          </a:p>
          <a:p>
            <a:pPr marL="534035" lvl="1" indent="-229235">
              <a:lnSpc>
                <a:spcPct val="100000"/>
              </a:lnSpc>
              <a:spcBef>
                <a:spcPts val="250"/>
              </a:spcBef>
              <a:buClr>
                <a:srgbClr val="F9B639"/>
              </a:buClr>
              <a:buSzPct val="80000"/>
              <a:buFont typeface="Wingdings 2"/>
              <a:buChar char=""/>
              <a:tabLst>
                <a:tab pos="534670" algn="l"/>
              </a:tabLst>
            </a:pPr>
            <a:r>
              <a:rPr sz="2000" dirty="0">
                <a:solidFill>
                  <a:srgbClr val="6C6C6C"/>
                </a:solidFill>
                <a:latin typeface="Trebuchet MS"/>
                <a:cs typeface="Trebuchet MS"/>
              </a:rPr>
              <a:t>Buff</a:t>
            </a:r>
            <a:endParaRPr sz="2000">
              <a:latin typeface="Trebuchet MS"/>
              <a:cs typeface="Trebuchet MS"/>
            </a:endParaRPr>
          </a:p>
          <a:p>
            <a:pPr marL="534035" lvl="1" indent="-229235">
              <a:lnSpc>
                <a:spcPct val="100000"/>
              </a:lnSpc>
              <a:spcBef>
                <a:spcPts val="265"/>
              </a:spcBef>
              <a:buClr>
                <a:srgbClr val="F9B639"/>
              </a:buClr>
              <a:buSzPct val="80000"/>
              <a:buFont typeface="Wingdings 2"/>
              <a:buChar char=""/>
              <a:tabLst>
                <a:tab pos="534670" algn="l"/>
              </a:tabLst>
            </a:pPr>
            <a:r>
              <a:rPr sz="2000" dirty="0">
                <a:solidFill>
                  <a:srgbClr val="6C6C6C"/>
                </a:solidFill>
                <a:latin typeface="Trebuchet MS"/>
                <a:cs typeface="Trebuchet MS"/>
              </a:rPr>
              <a:t>Bla</a:t>
            </a:r>
            <a:r>
              <a:rPr sz="2000" spc="-5" dirty="0">
                <a:solidFill>
                  <a:srgbClr val="6C6C6C"/>
                </a:solidFill>
                <a:latin typeface="Trebuchet MS"/>
                <a:cs typeface="Trebuchet MS"/>
              </a:rPr>
              <a:t>ck</a:t>
            </a:r>
            <a:endParaRPr sz="2000">
              <a:latin typeface="Trebuchet MS"/>
              <a:cs typeface="Trebuchet MS"/>
            </a:endParaRPr>
          </a:p>
          <a:p>
            <a:pPr marL="534035" lvl="1" indent="-229235">
              <a:lnSpc>
                <a:spcPts val="2385"/>
              </a:lnSpc>
              <a:spcBef>
                <a:spcPts val="265"/>
              </a:spcBef>
              <a:buClr>
                <a:srgbClr val="F9B639"/>
              </a:buClr>
              <a:buSzPct val="80000"/>
              <a:buFont typeface="Wingdings 2"/>
              <a:buChar char=""/>
              <a:tabLst>
                <a:tab pos="534670" algn="l"/>
              </a:tabLst>
            </a:pPr>
            <a:r>
              <a:rPr sz="2000" dirty="0">
                <a:solidFill>
                  <a:srgbClr val="6C6C6C"/>
                </a:solidFill>
                <a:latin typeface="Trebuchet MS"/>
                <a:cs typeface="Trebuchet MS"/>
              </a:rPr>
              <a:t>And</a:t>
            </a:r>
            <a:r>
              <a:rPr sz="2000" spc="-25" dirty="0">
                <a:solidFill>
                  <a:srgbClr val="6C6C6C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6C6C6C"/>
                </a:solidFill>
                <a:latin typeface="Trebuchet MS"/>
                <a:cs typeface="Trebuchet MS"/>
              </a:rPr>
              <a:t>m</a:t>
            </a:r>
            <a:r>
              <a:rPr sz="2000" spc="5" dirty="0">
                <a:solidFill>
                  <a:srgbClr val="6C6C6C"/>
                </a:solidFill>
                <a:latin typeface="Trebuchet MS"/>
                <a:cs typeface="Trebuchet MS"/>
              </a:rPr>
              <a:t>o</a:t>
            </a:r>
            <a:r>
              <a:rPr sz="2000" dirty="0">
                <a:solidFill>
                  <a:srgbClr val="6C6C6C"/>
                </a:solidFill>
                <a:latin typeface="Trebuchet MS"/>
                <a:cs typeface="Trebuchet MS"/>
              </a:rPr>
              <a:t>re…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657600" y="3962362"/>
            <a:ext cx="2641344" cy="2645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4" y="1000262"/>
            <a:ext cx="1203627" cy="3573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9633" y="1058296"/>
            <a:ext cx="131445" cy="239395"/>
          </a:xfrm>
          <a:custGeom>
            <a:avLst/>
            <a:gdLst/>
            <a:ahLst/>
            <a:cxnLst/>
            <a:rect l="l" t="t" r="r" b="b"/>
            <a:pathLst>
              <a:path w="131445" h="239394">
                <a:moveTo>
                  <a:pt x="28075" y="0"/>
                </a:moveTo>
                <a:lnTo>
                  <a:pt x="17440" y="366"/>
                </a:lnTo>
                <a:lnTo>
                  <a:pt x="3440" y="1364"/>
                </a:lnTo>
                <a:lnTo>
                  <a:pt x="0" y="237622"/>
                </a:lnTo>
                <a:lnTo>
                  <a:pt x="12129" y="238479"/>
                </a:lnTo>
                <a:lnTo>
                  <a:pt x="24989" y="238930"/>
                </a:lnTo>
                <a:lnTo>
                  <a:pt x="40848" y="238229"/>
                </a:lnTo>
                <a:lnTo>
                  <a:pt x="79094" y="227397"/>
                </a:lnTo>
                <a:lnTo>
                  <a:pt x="112856" y="191185"/>
                </a:lnTo>
                <a:lnTo>
                  <a:pt x="128790" y="143955"/>
                </a:lnTo>
                <a:lnTo>
                  <a:pt x="131086" y="117208"/>
                </a:lnTo>
                <a:lnTo>
                  <a:pt x="130421" y="98479"/>
                </a:lnTo>
                <a:lnTo>
                  <a:pt x="120226" y="52402"/>
                </a:lnTo>
                <a:lnTo>
                  <a:pt x="97737" y="21062"/>
                </a:lnTo>
                <a:lnTo>
                  <a:pt x="62962" y="3901"/>
                </a:lnTo>
                <a:lnTo>
                  <a:pt x="28075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2564" y="1006205"/>
            <a:ext cx="269875" cy="346075"/>
          </a:xfrm>
          <a:custGeom>
            <a:avLst/>
            <a:gdLst/>
            <a:ahLst/>
            <a:cxnLst/>
            <a:rect l="l" t="t" r="r" b="b"/>
            <a:pathLst>
              <a:path w="269875" h="346075">
                <a:moveTo>
                  <a:pt x="0" y="0"/>
                </a:moveTo>
                <a:lnTo>
                  <a:pt x="61340" y="0"/>
                </a:lnTo>
                <a:lnTo>
                  <a:pt x="61340" y="165353"/>
                </a:lnTo>
                <a:lnTo>
                  <a:pt x="178820" y="0"/>
                </a:lnTo>
                <a:lnTo>
                  <a:pt x="248543" y="0"/>
                </a:lnTo>
                <a:lnTo>
                  <a:pt x="140339" y="151028"/>
                </a:lnTo>
                <a:lnTo>
                  <a:pt x="269366" y="345582"/>
                </a:lnTo>
                <a:lnTo>
                  <a:pt x="195965" y="345582"/>
                </a:lnTo>
                <a:lnTo>
                  <a:pt x="99690" y="198394"/>
                </a:lnTo>
                <a:lnTo>
                  <a:pt x="61340" y="250972"/>
                </a:lnTo>
                <a:lnTo>
                  <a:pt x="61340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9200" y="1006205"/>
            <a:ext cx="257175" cy="351790"/>
          </a:xfrm>
          <a:custGeom>
            <a:avLst/>
            <a:gdLst/>
            <a:ahLst/>
            <a:cxnLst/>
            <a:rect l="l" t="t" r="r" b="b"/>
            <a:pathLst>
              <a:path w="257175" h="351790">
                <a:moveTo>
                  <a:pt x="0" y="0"/>
                </a:moveTo>
                <a:lnTo>
                  <a:pt x="61328" y="0"/>
                </a:lnTo>
                <a:lnTo>
                  <a:pt x="61328" y="234208"/>
                </a:lnTo>
                <a:lnTo>
                  <a:pt x="62497" y="248089"/>
                </a:lnTo>
                <a:lnTo>
                  <a:pt x="83113" y="282446"/>
                </a:lnTo>
                <a:lnTo>
                  <a:pt x="117076" y="296592"/>
                </a:lnTo>
                <a:lnTo>
                  <a:pt x="133980" y="296050"/>
                </a:lnTo>
                <a:lnTo>
                  <a:pt x="180447" y="274609"/>
                </a:lnTo>
                <a:lnTo>
                  <a:pt x="195321" y="0"/>
                </a:lnTo>
                <a:lnTo>
                  <a:pt x="256653" y="0"/>
                </a:lnTo>
                <a:lnTo>
                  <a:pt x="256653" y="237743"/>
                </a:lnTo>
                <a:lnTo>
                  <a:pt x="255955" y="252199"/>
                </a:lnTo>
                <a:lnTo>
                  <a:pt x="245487" y="290142"/>
                </a:lnTo>
                <a:lnTo>
                  <a:pt x="212676" y="327450"/>
                </a:lnTo>
                <a:lnTo>
                  <a:pt x="167177" y="347075"/>
                </a:lnTo>
                <a:lnTo>
                  <a:pt x="125896" y="351434"/>
                </a:lnTo>
                <a:lnTo>
                  <a:pt x="110596" y="350938"/>
                </a:lnTo>
                <a:lnTo>
                  <a:pt x="70454" y="343493"/>
                </a:lnTo>
                <a:lnTo>
                  <a:pt x="28780" y="317218"/>
                </a:lnTo>
                <a:lnTo>
                  <a:pt x="8199" y="284946"/>
                </a:lnTo>
                <a:lnTo>
                  <a:pt x="265" y="24714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8304" y="1003797"/>
            <a:ext cx="255904" cy="347980"/>
          </a:xfrm>
          <a:custGeom>
            <a:avLst/>
            <a:gdLst/>
            <a:ahLst/>
            <a:cxnLst/>
            <a:rect l="l" t="t" r="r" b="b"/>
            <a:pathLst>
              <a:path w="255904" h="347980">
                <a:moveTo>
                  <a:pt x="92238" y="0"/>
                </a:moveTo>
                <a:lnTo>
                  <a:pt x="134511" y="3944"/>
                </a:lnTo>
                <a:lnTo>
                  <a:pt x="171218" y="15784"/>
                </a:lnTo>
                <a:lnTo>
                  <a:pt x="211496" y="43869"/>
                </a:lnTo>
                <a:lnTo>
                  <a:pt x="240332" y="84574"/>
                </a:lnTo>
                <a:lnTo>
                  <a:pt x="252340" y="121095"/>
                </a:lnTo>
                <a:lnTo>
                  <a:pt x="255806" y="148340"/>
                </a:lnTo>
                <a:lnTo>
                  <a:pt x="255411" y="168406"/>
                </a:lnTo>
                <a:lnTo>
                  <a:pt x="248810" y="221916"/>
                </a:lnTo>
                <a:lnTo>
                  <a:pt x="234088" y="265604"/>
                </a:lnTo>
                <a:lnTo>
                  <a:pt x="211254" y="299739"/>
                </a:lnTo>
                <a:lnTo>
                  <a:pt x="180317" y="324591"/>
                </a:lnTo>
                <a:lnTo>
                  <a:pt x="141285" y="340429"/>
                </a:lnTo>
                <a:lnTo>
                  <a:pt x="94167" y="347522"/>
                </a:lnTo>
                <a:lnTo>
                  <a:pt x="76666" y="347990"/>
                </a:lnTo>
                <a:lnTo>
                  <a:pt x="0" y="347990"/>
                </a:lnTo>
                <a:lnTo>
                  <a:pt x="0" y="2682"/>
                </a:lnTo>
                <a:lnTo>
                  <a:pt x="19158" y="1991"/>
                </a:lnTo>
                <a:lnTo>
                  <a:pt x="64257" y="538"/>
                </a:lnTo>
                <a:lnTo>
                  <a:pt x="92238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0414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90" h="357505">
                <a:moveTo>
                  <a:pt x="158226" y="0"/>
                </a:moveTo>
                <a:lnTo>
                  <a:pt x="200788" y="3673"/>
                </a:lnTo>
                <a:lnTo>
                  <a:pt x="246349" y="20028"/>
                </a:lnTo>
                <a:lnTo>
                  <a:pt x="228080" y="75041"/>
                </a:lnTo>
                <a:lnTo>
                  <a:pt x="219684" y="68188"/>
                </a:lnTo>
                <a:lnTo>
                  <a:pt x="209612" y="62738"/>
                </a:lnTo>
                <a:lnTo>
                  <a:pt x="197858" y="58684"/>
                </a:lnTo>
                <a:lnTo>
                  <a:pt x="184420" y="56015"/>
                </a:lnTo>
                <a:lnTo>
                  <a:pt x="169294" y="54724"/>
                </a:lnTo>
                <a:lnTo>
                  <a:pt x="154120" y="55460"/>
                </a:lnTo>
                <a:lnTo>
                  <a:pt x="116968" y="67198"/>
                </a:lnTo>
                <a:lnTo>
                  <a:pt x="89417" y="94473"/>
                </a:lnTo>
                <a:lnTo>
                  <a:pt x="71897" y="129140"/>
                </a:lnTo>
                <a:lnTo>
                  <a:pt x="63650" y="178658"/>
                </a:lnTo>
                <a:lnTo>
                  <a:pt x="64095" y="194328"/>
                </a:lnTo>
                <a:lnTo>
                  <a:pt x="70911" y="234625"/>
                </a:lnTo>
                <a:lnTo>
                  <a:pt x="95755" y="277186"/>
                </a:lnTo>
                <a:lnTo>
                  <a:pt x="128141" y="298243"/>
                </a:lnTo>
                <a:lnTo>
                  <a:pt x="152949" y="302786"/>
                </a:lnTo>
                <a:lnTo>
                  <a:pt x="168278" y="302102"/>
                </a:lnTo>
                <a:lnTo>
                  <a:pt x="206353" y="291327"/>
                </a:lnTo>
                <a:lnTo>
                  <a:pt x="225991" y="276844"/>
                </a:lnTo>
                <a:lnTo>
                  <a:pt x="262489" y="317601"/>
                </a:lnTo>
                <a:lnTo>
                  <a:pt x="223285" y="344664"/>
                </a:lnTo>
                <a:lnTo>
                  <a:pt x="185238" y="355093"/>
                </a:lnTo>
                <a:lnTo>
                  <a:pt x="155773" y="357357"/>
                </a:lnTo>
                <a:lnTo>
                  <a:pt x="140526" y="356872"/>
                </a:lnTo>
                <a:lnTo>
                  <a:pt x="99770" y="349525"/>
                </a:lnTo>
                <a:lnTo>
                  <a:pt x="56305" y="325983"/>
                </a:lnTo>
                <a:lnTo>
                  <a:pt x="31328" y="296528"/>
                </a:lnTo>
                <a:lnTo>
                  <a:pt x="9837" y="251306"/>
                </a:lnTo>
                <a:lnTo>
                  <a:pt x="1866" y="213776"/>
                </a:lnTo>
                <a:lnTo>
                  <a:pt x="0" y="186561"/>
                </a:lnTo>
                <a:lnTo>
                  <a:pt x="338" y="171396"/>
                </a:lnTo>
                <a:lnTo>
                  <a:pt x="5627" y="129984"/>
                </a:lnTo>
                <a:lnTo>
                  <a:pt x="22639" y="83183"/>
                </a:lnTo>
                <a:lnTo>
                  <a:pt x="52407" y="43088"/>
                </a:lnTo>
                <a:lnTo>
                  <a:pt x="83585" y="18996"/>
                </a:lnTo>
                <a:lnTo>
                  <a:pt x="131382" y="2096"/>
                </a:lnTo>
                <a:lnTo>
                  <a:pt x="158111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1690878"/>
            <a:ext cx="3345815" cy="3597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25" dirty="0">
                <a:latin typeface="Trebuchet MS"/>
                <a:cs typeface="Trebuchet MS"/>
              </a:rPr>
              <a:t>Mos</a:t>
            </a:r>
            <a:r>
              <a:rPr sz="2800" spc="-15" dirty="0">
                <a:latin typeface="Trebuchet MS"/>
                <a:cs typeface="Trebuchet MS"/>
              </a:rPr>
              <a:t>tly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aqua</a:t>
            </a:r>
            <a:r>
              <a:rPr sz="2800" spc="-10" dirty="0">
                <a:latin typeface="Trebuchet MS"/>
                <a:cs typeface="Trebuchet MS"/>
              </a:rPr>
              <a:t>t</a:t>
            </a:r>
            <a:r>
              <a:rPr sz="2800" spc="-20" dirty="0">
                <a:latin typeface="Trebuchet MS"/>
                <a:cs typeface="Trebuchet MS"/>
              </a:rPr>
              <a:t>ic</a:t>
            </a:r>
            <a:endParaRPr sz="2800">
              <a:latin typeface="Trebuchet MS"/>
              <a:cs typeface="Trebuchet MS"/>
            </a:endParaRPr>
          </a:p>
          <a:p>
            <a:pPr marL="287020" marR="216535" indent="-274320">
              <a:lnSpc>
                <a:spcPct val="100000"/>
              </a:lnSpc>
              <a:spcBef>
                <a:spcPts val="600"/>
              </a:spcBef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25" dirty="0">
                <a:latin typeface="Trebuchet MS"/>
                <a:cs typeface="Trebuchet MS"/>
              </a:rPr>
              <a:t>Ha</a:t>
            </a:r>
            <a:r>
              <a:rPr sz="2800" spc="-15" dirty="0">
                <a:latin typeface="Trebuchet MS"/>
                <a:cs typeface="Trebuchet MS"/>
              </a:rPr>
              <a:t>ve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elongated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bodie</a:t>
            </a:r>
            <a:r>
              <a:rPr sz="2800" spc="-15" dirty="0">
                <a:latin typeface="Trebuchet MS"/>
                <a:cs typeface="Trebuchet MS"/>
              </a:rPr>
              <a:t>s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and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necks.</a:t>
            </a:r>
            <a:endParaRPr sz="2800">
              <a:latin typeface="Trebuchet MS"/>
              <a:cs typeface="Trebuchet MS"/>
            </a:endParaRPr>
          </a:p>
          <a:p>
            <a:pPr marL="287020" marR="219075" indent="-274320">
              <a:lnSpc>
                <a:spcPct val="100000"/>
              </a:lnSpc>
              <a:spcBef>
                <a:spcPts val="600"/>
              </a:spcBef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20" dirty="0">
                <a:latin typeface="Trebuchet MS"/>
                <a:cs typeface="Trebuchet MS"/>
              </a:rPr>
              <a:t>One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of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th</a:t>
            </a:r>
            <a:r>
              <a:rPr sz="2800" dirty="0">
                <a:latin typeface="Trebuchet MS"/>
                <a:cs typeface="Trebuchet MS"/>
              </a:rPr>
              <a:t>e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rebuchet MS"/>
                <a:cs typeface="Trebuchet MS"/>
              </a:rPr>
              <a:t>m</a:t>
            </a:r>
            <a:r>
              <a:rPr sz="2800" spc="-25" dirty="0">
                <a:latin typeface="Trebuchet MS"/>
                <a:cs typeface="Trebuchet MS"/>
              </a:rPr>
              <a:t>o</a:t>
            </a:r>
            <a:r>
              <a:rPr sz="2800" spc="-15" dirty="0">
                <a:latin typeface="Trebuchet MS"/>
                <a:cs typeface="Trebuchet MS"/>
              </a:rPr>
              <a:t>st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nu</a:t>
            </a:r>
            <a:r>
              <a:rPr sz="2800" spc="-40" dirty="0">
                <a:latin typeface="Trebuchet MS"/>
                <a:cs typeface="Trebuchet MS"/>
              </a:rPr>
              <a:t>m</a:t>
            </a:r>
            <a:r>
              <a:rPr sz="2800" spc="-20" dirty="0">
                <a:latin typeface="Trebuchet MS"/>
                <a:cs typeface="Trebuchet MS"/>
              </a:rPr>
              <a:t>erou</a:t>
            </a:r>
            <a:r>
              <a:rPr sz="2800" spc="-15" dirty="0">
                <a:latin typeface="Trebuchet MS"/>
                <a:cs typeface="Trebuchet MS"/>
              </a:rPr>
              <a:t>s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b</a:t>
            </a:r>
            <a:r>
              <a:rPr sz="2800" spc="-20" dirty="0">
                <a:latin typeface="Trebuchet MS"/>
                <a:cs typeface="Trebuchet MS"/>
              </a:rPr>
              <a:t>ird</a:t>
            </a:r>
            <a:r>
              <a:rPr sz="2800" spc="-15" dirty="0">
                <a:latin typeface="Trebuchet MS"/>
                <a:cs typeface="Trebuchet MS"/>
              </a:rPr>
              <a:t>s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in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North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A</a:t>
            </a:r>
            <a:r>
              <a:rPr sz="2800" spc="-40" dirty="0">
                <a:latin typeface="Trebuchet MS"/>
                <a:cs typeface="Trebuchet MS"/>
              </a:rPr>
              <a:t>m</a:t>
            </a:r>
            <a:r>
              <a:rPr sz="2800" spc="-20" dirty="0">
                <a:latin typeface="Trebuchet MS"/>
                <a:cs typeface="Trebuchet MS"/>
              </a:rPr>
              <a:t>erica.</a:t>
            </a:r>
            <a:endParaRPr sz="2800">
              <a:latin typeface="Trebuchet MS"/>
              <a:cs typeface="Trebuchet MS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15" dirty="0">
                <a:latin typeface="Trebuchet MS"/>
                <a:cs typeface="Trebuchet MS"/>
              </a:rPr>
              <a:t>There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are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abou</a:t>
            </a:r>
            <a:r>
              <a:rPr sz="2800" spc="-15" dirty="0">
                <a:latin typeface="Trebuchet MS"/>
                <a:cs typeface="Trebuchet MS"/>
              </a:rPr>
              <a:t>t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28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type</a:t>
            </a:r>
            <a:r>
              <a:rPr sz="2800" spc="-15" dirty="0">
                <a:latin typeface="Trebuchet MS"/>
                <a:cs typeface="Trebuchet MS"/>
              </a:rPr>
              <a:t>s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i</a:t>
            </a:r>
            <a:r>
              <a:rPr sz="2800" spc="-20" dirty="0">
                <a:latin typeface="Trebuchet MS"/>
                <a:cs typeface="Trebuchet MS"/>
              </a:rPr>
              <a:t>n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the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U.S.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38600" y="609600"/>
            <a:ext cx="3799453" cy="2724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14154" y="3886200"/>
            <a:ext cx="3223900" cy="2257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793" y="1000262"/>
            <a:ext cx="1357167" cy="3573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58492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67" y="0"/>
                </a:lnTo>
                <a:lnTo>
                  <a:pt x="220467" y="54498"/>
                </a:lnTo>
                <a:lnTo>
                  <a:pt x="61340" y="54498"/>
                </a:lnTo>
                <a:lnTo>
                  <a:pt x="61340" y="135392"/>
                </a:lnTo>
                <a:lnTo>
                  <a:pt x="175509" y="135392"/>
                </a:lnTo>
                <a:lnTo>
                  <a:pt x="175509" y="187604"/>
                </a:lnTo>
                <a:lnTo>
                  <a:pt x="61340" y="187604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236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516" y="0"/>
                </a:lnTo>
                <a:lnTo>
                  <a:pt x="220516" y="54498"/>
                </a:lnTo>
                <a:lnTo>
                  <a:pt x="61328" y="54498"/>
                </a:lnTo>
                <a:lnTo>
                  <a:pt x="61328" y="135392"/>
                </a:lnTo>
                <a:lnTo>
                  <a:pt x="175558" y="135392"/>
                </a:lnTo>
                <a:lnTo>
                  <a:pt x="175558" y="187604"/>
                </a:lnTo>
                <a:lnTo>
                  <a:pt x="61328" y="187604"/>
                </a:lnTo>
                <a:lnTo>
                  <a:pt x="61328" y="291083"/>
                </a:lnTo>
                <a:lnTo>
                  <a:pt x="217980" y="291083"/>
                </a:lnTo>
                <a:lnTo>
                  <a:pt x="217980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2916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565" y="0"/>
                </a:lnTo>
                <a:lnTo>
                  <a:pt x="220565" y="54498"/>
                </a:lnTo>
                <a:lnTo>
                  <a:pt x="61328" y="54498"/>
                </a:lnTo>
                <a:lnTo>
                  <a:pt x="61328" y="135392"/>
                </a:lnTo>
                <a:lnTo>
                  <a:pt x="175500" y="135392"/>
                </a:lnTo>
                <a:lnTo>
                  <a:pt x="175500" y="187604"/>
                </a:lnTo>
                <a:lnTo>
                  <a:pt x="61328" y="187604"/>
                </a:lnTo>
                <a:lnTo>
                  <a:pt x="61328" y="291083"/>
                </a:lnTo>
                <a:lnTo>
                  <a:pt x="217968" y="291083"/>
                </a:lnTo>
                <a:lnTo>
                  <a:pt x="217968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5840" y="1000262"/>
            <a:ext cx="208279" cy="357505"/>
          </a:xfrm>
          <a:custGeom>
            <a:avLst/>
            <a:gdLst/>
            <a:ahLst/>
            <a:cxnLst/>
            <a:rect l="l" t="t" r="r" b="b"/>
            <a:pathLst>
              <a:path w="208280" h="357505">
                <a:moveTo>
                  <a:pt x="104668" y="0"/>
                </a:moveTo>
                <a:lnTo>
                  <a:pt x="149282" y="3946"/>
                </a:lnTo>
                <a:lnTo>
                  <a:pt x="191465" y="21516"/>
                </a:lnTo>
                <a:lnTo>
                  <a:pt x="174010" y="75285"/>
                </a:lnTo>
                <a:lnTo>
                  <a:pt x="162477" y="67869"/>
                </a:lnTo>
                <a:lnTo>
                  <a:pt x="150731" y="61878"/>
                </a:lnTo>
                <a:lnTo>
                  <a:pt x="138775" y="57318"/>
                </a:lnTo>
                <a:lnTo>
                  <a:pt x="126605" y="54193"/>
                </a:lnTo>
                <a:lnTo>
                  <a:pt x="114223" y="52505"/>
                </a:lnTo>
                <a:lnTo>
                  <a:pt x="97028" y="53268"/>
                </a:lnTo>
                <a:lnTo>
                  <a:pt x="84592" y="56110"/>
                </a:lnTo>
                <a:lnTo>
                  <a:pt x="75642" y="61001"/>
                </a:lnTo>
                <a:lnTo>
                  <a:pt x="66640" y="71870"/>
                </a:lnTo>
                <a:lnTo>
                  <a:pt x="62131" y="83337"/>
                </a:lnTo>
                <a:lnTo>
                  <a:pt x="62945" y="94290"/>
                </a:lnTo>
                <a:lnTo>
                  <a:pt x="89269" y="131914"/>
                </a:lnTo>
                <a:lnTo>
                  <a:pt x="132707" y="157173"/>
                </a:lnTo>
                <a:lnTo>
                  <a:pt x="146398" y="164571"/>
                </a:lnTo>
                <a:lnTo>
                  <a:pt x="183793" y="192769"/>
                </a:lnTo>
                <a:lnTo>
                  <a:pt x="202876" y="226446"/>
                </a:lnTo>
                <a:lnTo>
                  <a:pt x="207963" y="250618"/>
                </a:lnTo>
                <a:lnTo>
                  <a:pt x="207421" y="266625"/>
                </a:lnTo>
                <a:lnTo>
                  <a:pt x="196951" y="304608"/>
                </a:lnTo>
                <a:lnTo>
                  <a:pt x="160499" y="339280"/>
                </a:lnTo>
                <a:lnTo>
                  <a:pt x="113282" y="355543"/>
                </a:lnTo>
                <a:lnTo>
                  <a:pt x="86876" y="357377"/>
                </a:lnTo>
                <a:lnTo>
                  <a:pt x="73434" y="356895"/>
                </a:lnTo>
                <a:lnTo>
                  <a:pt x="35528" y="349650"/>
                </a:lnTo>
                <a:lnTo>
                  <a:pt x="1129" y="333664"/>
                </a:lnTo>
                <a:lnTo>
                  <a:pt x="21860" y="277489"/>
                </a:lnTo>
                <a:lnTo>
                  <a:pt x="33998" y="285306"/>
                </a:lnTo>
                <a:lnTo>
                  <a:pt x="46059" y="291680"/>
                </a:lnTo>
                <a:lnTo>
                  <a:pt x="58049" y="296617"/>
                </a:lnTo>
                <a:lnTo>
                  <a:pt x="69975" y="300125"/>
                </a:lnTo>
                <a:lnTo>
                  <a:pt x="81844" y="302210"/>
                </a:lnTo>
                <a:lnTo>
                  <a:pt x="103247" y="301438"/>
                </a:lnTo>
                <a:lnTo>
                  <a:pt x="120028" y="298463"/>
                </a:lnTo>
                <a:lnTo>
                  <a:pt x="132508" y="293302"/>
                </a:lnTo>
                <a:lnTo>
                  <a:pt x="141007" y="285974"/>
                </a:lnTo>
                <a:lnTo>
                  <a:pt x="145844" y="276496"/>
                </a:lnTo>
                <a:lnTo>
                  <a:pt x="145843" y="260183"/>
                </a:lnTo>
                <a:lnTo>
                  <a:pt x="123218" y="221143"/>
                </a:lnTo>
                <a:lnTo>
                  <a:pt x="90192" y="199639"/>
                </a:lnTo>
                <a:lnTo>
                  <a:pt x="73385" y="190994"/>
                </a:lnTo>
                <a:lnTo>
                  <a:pt x="59438" y="183423"/>
                </a:lnTo>
                <a:lnTo>
                  <a:pt x="21950" y="155464"/>
                </a:lnTo>
                <a:lnTo>
                  <a:pt x="1266" y="110229"/>
                </a:lnTo>
                <a:lnTo>
                  <a:pt x="0" y="97951"/>
                </a:lnTo>
                <a:lnTo>
                  <a:pt x="745" y="83102"/>
                </a:lnTo>
                <a:lnTo>
                  <a:pt x="12541" y="46404"/>
                </a:lnTo>
                <a:lnTo>
                  <a:pt x="49037" y="12733"/>
                </a:lnTo>
                <a:lnTo>
                  <a:pt x="85509" y="1251"/>
                </a:lnTo>
                <a:lnTo>
                  <a:pt x="99234" y="94"/>
                </a:lnTo>
                <a:lnTo>
                  <a:pt x="104668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1793" y="1000262"/>
            <a:ext cx="287020" cy="357505"/>
          </a:xfrm>
          <a:custGeom>
            <a:avLst/>
            <a:gdLst/>
            <a:ahLst/>
            <a:cxnLst/>
            <a:rect l="l" t="t" r="r" b="b"/>
            <a:pathLst>
              <a:path w="287020" h="357505">
                <a:moveTo>
                  <a:pt x="175031" y="0"/>
                </a:moveTo>
                <a:lnTo>
                  <a:pt x="214939" y="4721"/>
                </a:lnTo>
                <a:lnTo>
                  <a:pt x="260853" y="25603"/>
                </a:lnTo>
                <a:lnTo>
                  <a:pt x="271027" y="33408"/>
                </a:lnTo>
                <a:lnTo>
                  <a:pt x="246040" y="83301"/>
                </a:lnTo>
                <a:lnTo>
                  <a:pt x="237619" y="76937"/>
                </a:lnTo>
                <a:lnTo>
                  <a:pt x="226647" y="70640"/>
                </a:lnTo>
                <a:lnTo>
                  <a:pt x="213123" y="64376"/>
                </a:lnTo>
                <a:lnTo>
                  <a:pt x="199221" y="59181"/>
                </a:lnTo>
                <a:lnTo>
                  <a:pt x="186786" y="55948"/>
                </a:lnTo>
                <a:lnTo>
                  <a:pt x="175721" y="54628"/>
                </a:lnTo>
                <a:lnTo>
                  <a:pt x="160918" y="55305"/>
                </a:lnTo>
                <a:lnTo>
                  <a:pt x="122862" y="65689"/>
                </a:lnTo>
                <a:lnTo>
                  <a:pt x="86273" y="98205"/>
                </a:lnTo>
                <a:lnTo>
                  <a:pt x="67319" y="143907"/>
                </a:lnTo>
                <a:lnTo>
                  <a:pt x="63925" y="171425"/>
                </a:lnTo>
                <a:lnTo>
                  <a:pt x="64288" y="188080"/>
                </a:lnTo>
                <a:lnTo>
                  <a:pt x="70790" y="229530"/>
                </a:lnTo>
                <a:lnTo>
                  <a:pt x="91983" y="269183"/>
                </a:lnTo>
                <a:lnTo>
                  <a:pt x="122126" y="292531"/>
                </a:lnTo>
                <a:lnTo>
                  <a:pt x="160048" y="302442"/>
                </a:lnTo>
                <a:lnTo>
                  <a:pt x="177130" y="302015"/>
                </a:lnTo>
                <a:lnTo>
                  <a:pt x="222561" y="287162"/>
                </a:lnTo>
                <a:lnTo>
                  <a:pt x="225277" y="217017"/>
                </a:lnTo>
                <a:lnTo>
                  <a:pt x="177390" y="217017"/>
                </a:lnTo>
                <a:lnTo>
                  <a:pt x="177390" y="164713"/>
                </a:lnTo>
                <a:lnTo>
                  <a:pt x="286618" y="164713"/>
                </a:lnTo>
                <a:lnTo>
                  <a:pt x="286618" y="319399"/>
                </a:lnTo>
                <a:lnTo>
                  <a:pt x="243045" y="343170"/>
                </a:lnTo>
                <a:lnTo>
                  <a:pt x="200470" y="353796"/>
                </a:lnTo>
                <a:lnTo>
                  <a:pt x="166904" y="357310"/>
                </a:lnTo>
                <a:lnTo>
                  <a:pt x="151509" y="356883"/>
                </a:lnTo>
                <a:lnTo>
                  <a:pt x="110255" y="350243"/>
                </a:lnTo>
                <a:lnTo>
                  <a:pt x="65656" y="328862"/>
                </a:lnTo>
                <a:lnTo>
                  <a:pt x="31315" y="292365"/>
                </a:lnTo>
                <a:lnTo>
                  <a:pt x="9535" y="247249"/>
                </a:lnTo>
                <a:lnTo>
                  <a:pt x="1571" y="209132"/>
                </a:lnTo>
                <a:lnTo>
                  <a:pt x="0" y="181421"/>
                </a:lnTo>
                <a:lnTo>
                  <a:pt x="391" y="166787"/>
                </a:lnTo>
                <a:lnTo>
                  <a:pt x="6266" y="126204"/>
                </a:lnTo>
                <a:lnTo>
                  <a:pt x="25074" y="79588"/>
                </a:lnTo>
                <a:lnTo>
                  <a:pt x="49483" y="48986"/>
                </a:lnTo>
                <a:lnTo>
                  <a:pt x="81415" y="24311"/>
                </a:lnTo>
                <a:lnTo>
                  <a:pt x="127539" y="5263"/>
                </a:lnTo>
                <a:lnTo>
                  <a:pt x="165879" y="169"/>
                </a:lnTo>
                <a:lnTo>
                  <a:pt x="175031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1648206"/>
            <a:ext cx="3157220" cy="406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180" dirty="0">
                <a:latin typeface="Trebuchet MS"/>
                <a:cs typeface="Trebuchet MS"/>
              </a:rPr>
              <a:t>W</a:t>
            </a:r>
            <a:r>
              <a:rPr sz="2800" spc="-5" dirty="0">
                <a:latin typeface="Trebuchet MS"/>
                <a:cs typeface="Trebuchet MS"/>
              </a:rPr>
              <a:t>a</a:t>
            </a:r>
            <a:r>
              <a:rPr sz="2800" spc="-10" dirty="0">
                <a:latin typeface="Trebuchet MS"/>
                <a:cs typeface="Trebuchet MS"/>
              </a:rPr>
              <a:t>t</a:t>
            </a:r>
            <a:r>
              <a:rPr sz="2800" spc="-20" dirty="0">
                <a:latin typeface="Trebuchet MS"/>
                <a:cs typeface="Trebuchet MS"/>
              </a:rPr>
              <a:t>erfo</a:t>
            </a:r>
            <a:r>
              <a:rPr sz="2800" spc="-35" dirty="0">
                <a:latin typeface="Trebuchet MS"/>
                <a:cs typeface="Trebuchet MS"/>
              </a:rPr>
              <a:t>w</a:t>
            </a:r>
            <a:r>
              <a:rPr sz="2800" spc="-10" dirty="0">
                <a:latin typeface="Trebuchet MS"/>
                <a:cs typeface="Trebuchet MS"/>
              </a:rPr>
              <a:t>l</a:t>
            </a:r>
            <a:endParaRPr sz="28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265"/>
              </a:spcBef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25" dirty="0">
                <a:latin typeface="Trebuchet MS"/>
                <a:cs typeface="Trebuchet MS"/>
              </a:rPr>
              <a:t>Ha</a:t>
            </a:r>
            <a:r>
              <a:rPr sz="2800" spc="-15" dirty="0">
                <a:latin typeface="Trebuchet MS"/>
                <a:cs typeface="Trebuchet MS"/>
              </a:rPr>
              <a:t>ve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long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nec</a:t>
            </a:r>
            <a:r>
              <a:rPr sz="2800" spc="-20" dirty="0">
                <a:latin typeface="Trebuchet MS"/>
                <a:cs typeface="Trebuchet MS"/>
              </a:rPr>
              <a:t>ks</a:t>
            </a:r>
            <a:endParaRPr sz="2800">
              <a:latin typeface="Trebuchet MS"/>
              <a:cs typeface="Trebuchet MS"/>
            </a:endParaRPr>
          </a:p>
          <a:p>
            <a:pPr marL="287020" marR="175895" indent="-274320">
              <a:lnSpc>
                <a:spcPct val="90000"/>
              </a:lnSpc>
              <a:spcBef>
                <a:spcPts val="600"/>
              </a:spcBef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110" dirty="0">
                <a:latin typeface="Trebuchet MS"/>
                <a:cs typeface="Trebuchet MS"/>
              </a:rPr>
              <a:t>K</a:t>
            </a:r>
            <a:r>
              <a:rPr sz="2800" spc="-25" dirty="0">
                <a:latin typeface="Trebuchet MS"/>
                <a:cs typeface="Trebuchet MS"/>
              </a:rPr>
              <a:t>ep</a:t>
            </a:r>
            <a:r>
              <a:rPr sz="2800" spc="-15" dirty="0">
                <a:latin typeface="Trebuchet MS"/>
                <a:cs typeface="Trebuchet MS"/>
              </a:rPr>
              <a:t>t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for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me</a:t>
            </a:r>
            <a:r>
              <a:rPr sz="2800" spc="-30" dirty="0">
                <a:latin typeface="Trebuchet MS"/>
                <a:cs typeface="Trebuchet MS"/>
              </a:rPr>
              <a:t>a</a:t>
            </a:r>
            <a:r>
              <a:rPr sz="2800" spc="-20" dirty="0">
                <a:latin typeface="Trebuchet MS"/>
                <a:cs typeface="Trebuchet MS"/>
              </a:rPr>
              <a:t>t,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eggs</a:t>
            </a:r>
            <a:r>
              <a:rPr sz="2800" spc="-15" dirty="0">
                <a:latin typeface="Trebuchet MS"/>
                <a:cs typeface="Trebuchet MS"/>
              </a:rPr>
              <a:t>,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or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fe</a:t>
            </a:r>
            <a:r>
              <a:rPr sz="2800" spc="-30" dirty="0">
                <a:latin typeface="Trebuchet MS"/>
                <a:cs typeface="Trebuchet MS"/>
              </a:rPr>
              <a:t>a</a:t>
            </a:r>
            <a:r>
              <a:rPr sz="2800" spc="-5" dirty="0">
                <a:latin typeface="Trebuchet MS"/>
                <a:cs typeface="Trebuchet MS"/>
              </a:rPr>
              <a:t>th</a:t>
            </a:r>
            <a:r>
              <a:rPr sz="2800" spc="-10" dirty="0">
                <a:latin typeface="Trebuchet MS"/>
                <a:cs typeface="Trebuchet MS"/>
              </a:rPr>
              <a:t>e</a:t>
            </a:r>
            <a:r>
              <a:rPr sz="2800" spc="-15" dirty="0">
                <a:latin typeface="Trebuchet MS"/>
                <a:cs typeface="Trebuchet MS"/>
              </a:rPr>
              <a:t>rs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for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down.</a:t>
            </a:r>
            <a:endParaRPr sz="2800">
              <a:latin typeface="Trebuchet MS"/>
              <a:cs typeface="Trebuchet MS"/>
            </a:endParaRPr>
          </a:p>
          <a:p>
            <a:pPr marL="287020" marR="5080" indent="-274320">
              <a:lnSpc>
                <a:spcPct val="90000"/>
              </a:lnSpc>
              <a:spcBef>
                <a:spcPts val="600"/>
              </a:spcBef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20" dirty="0">
                <a:latin typeface="Trebuchet MS"/>
                <a:cs typeface="Trebuchet MS"/>
              </a:rPr>
              <a:t>The</a:t>
            </a:r>
            <a:r>
              <a:rPr sz="2800" spc="-30" dirty="0">
                <a:latin typeface="Trebuchet MS"/>
                <a:cs typeface="Trebuchet MS"/>
              </a:rPr>
              <a:t>i</a:t>
            </a:r>
            <a:r>
              <a:rPr sz="2800" spc="-15" dirty="0">
                <a:latin typeface="Trebuchet MS"/>
                <a:cs typeface="Trebuchet MS"/>
              </a:rPr>
              <a:t>r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egg</a:t>
            </a:r>
            <a:r>
              <a:rPr sz="2800" spc="-15" dirty="0">
                <a:latin typeface="Trebuchet MS"/>
                <a:cs typeface="Trebuchet MS"/>
              </a:rPr>
              <a:t>s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a</a:t>
            </a:r>
            <a:r>
              <a:rPr sz="2800" spc="-15" dirty="0">
                <a:latin typeface="Trebuchet MS"/>
                <a:cs typeface="Trebuchet MS"/>
              </a:rPr>
              <a:t>re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larger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a</a:t>
            </a:r>
            <a:r>
              <a:rPr sz="2800" spc="-10" dirty="0">
                <a:latin typeface="Trebuchet MS"/>
                <a:cs typeface="Trebuchet MS"/>
              </a:rPr>
              <a:t>n</a:t>
            </a:r>
            <a:r>
              <a:rPr sz="2800" spc="-20" dirty="0">
                <a:latin typeface="Trebuchet MS"/>
                <a:cs typeface="Trebuchet MS"/>
              </a:rPr>
              <a:t>d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dens</a:t>
            </a:r>
            <a:r>
              <a:rPr sz="2800" spc="-20" dirty="0">
                <a:latin typeface="Trebuchet MS"/>
                <a:cs typeface="Trebuchet MS"/>
              </a:rPr>
              <a:t>er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th</a:t>
            </a:r>
            <a:r>
              <a:rPr sz="2800" spc="-25" dirty="0">
                <a:latin typeface="Trebuchet MS"/>
                <a:cs typeface="Trebuchet MS"/>
              </a:rPr>
              <a:t>a</a:t>
            </a:r>
            <a:r>
              <a:rPr sz="2800" spc="-20" dirty="0">
                <a:latin typeface="Trebuchet MS"/>
                <a:cs typeface="Trebuchet MS"/>
              </a:rPr>
              <a:t>n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ch</a:t>
            </a:r>
            <a:r>
              <a:rPr sz="2800" spc="-25" dirty="0">
                <a:latin typeface="Trebuchet MS"/>
                <a:cs typeface="Trebuchet MS"/>
              </a:rPr>
              <a:t>i</a:t>
            </a:r>
            <a:r>
              <a:rPr sz="2800" spc="-20" dirty="0">
                <a:latin typeface="Trebuchet MS"/>
                <a:cs typeface="Trebuchet MS"/>
              </a:rPr>
              <a:t>cken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eggs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bu</a:t>
            </a:r>
            <a:r>
              <a:rPr sz="2800" spc="-15" dirty="0">
                <a:latin typeface="Trebuchet MS"/>
                <a:cs typeface="Trebuchet MS"/>
              </a:rPr>
              <a:t>t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have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a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sim</a:t>
            </a:r>
            <a:r>
              <a:rPr sz="2800" spc="-25" dirty="0">
                <a:latin typeface="Trebuchet MS"/>
                <a:cs typeface="Trebuchet MS"/>
              </a:rPr>
              <a:t>i</a:t>
            </a:r>
            <a:r>
              <a:rPr sz="2800" spc="-15" dirty="0">
                <a:latin typeface="Trebuchet MS"/>
                <a:cs typeface="Trebuchet MS"/>
              </a:rPr>
              <a:t>lar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fla</a:t>
            </a:r>
            <a:r>
              <a:rPr sz="2800" spc="-30" dirty="0">
                <a:latin typeface="Trebuchet MS"/>
                <a:cs typeface="Trebuchet MS"/>
              </a:rPr>
              <a:t>v</a:t>
            </a:r>
            <a:r>
              <a:rPr sz="2800" spc="-15" dirty="0">
                <a:latin typeface="Trebuchet MS"/>
                <a:cs typeface="Trebuchet MS"/>
              </a:rPr>
              <a:t>o</a:t>
            </a:r>
            <a:r>
              <a:rPr sz="2800" spc="-390" dirty="0">
                <a:latin typeface="Trebuchet MS"/>
                <a:cs typeface="Trebuchet MS"/>
              </a:rPr>
              <a:t>r</a:t>
            </a:r>
            <a:r>
              <a:rPr sz="2800" spc="-15" dirty="0"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84944" y="422666"/>
            <a:ext cx="4114800" cy="3099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84913" y="3941622"/>
            <a:ext cx="3476640" cy="27146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058" y="1000109"/>
            <a:ext cx="1344709" cy="425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84350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28" y="0"/>
                </a:moveTo>
                <a:lnTo>
                  <a:pt x="0" y="127619"/>
                </a:lnTo>
                <a:lnTo>
                  <a:pt x="83057" y="127619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5680" y="1054851"/>
            <a:ext cx="174625" cy="249554"/>
          </a:xfrm>
          <a:custGeom>
            <a:avLst/>
            <a:gdLst/>
            <a:ahLst/>
            <a:cxnLst/>
            <a:rect l="l" t="t" r="r" b="b"/>
            <a:pathLst>
              <a:path w="174625" h="249555">
                <a:moveTo>
                  <a:pt x="82368" y="0"/>
                </a:moveTo>
                <a:lnTo>
                  <a:pt x="43877" y="9786"/>
                </a:lnTo>
                <a:lnTo>
                  <a:pt x="12962" y="48985"/>
                </a:lnTo>
                <a:lnTo>
                  <a:pt x="917" y="97848"/>
                </a:lnTo>
                <a:lnTo>
                  <a:pt x="0" y="111585"/>
                </a:lnTo>
                <a:lnTo>
                  <a:pt x="258" y="128051"/>
                </a:lnTo>
                <a:lnTo>
                  <a:pt x="5006" y="169718"/>
                </a:lnTo>
                <a:lnTo>
                  <a:pt x="20517" y="211549"/>
                </a:lnTo>
                <a:lnTo>
                  <a:pt x="48923" y="241339"/>
                </a:lnTo>
                <a:lnTo>
                  <a:pt x="72706" y="249221"/>
                </a:lnTo>
                <a:lnTo>
                  <a:pt x="89386" y="248706"/>
                </a:lnTo>
                <a:lnTo>
                  <a:pt x="127830" y="237909"/>
                </a:lnTo>
                <a:lnTo>
                  <a:pt x="158662" y="201421"/>
                </a:lnTo>
                <a:lnTo>
                  <a:pt x="172529" y="153443"/>
                </a:lnTo>
                <a:lnTo>
                  <a:pt x="174345" y="125977"/>
                </a:lnTo>
                <a:lnTo>
                  <a:pt x="173740" y="106051"/>
                </a:lnTo>
                <a:lnTo>
                  <a:pt x="164603" y="56753"/>
                </a:lnTo>
                <a:lnTo>
                  <a:pt x="144488" y="22926"/>
                </a:lnTo>
                <a:lnTo>
                  <a:pt x="100592" y="1340"/>
                </a:lnTo>
                <a:lnTo>
                  <a:pt x="82368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49348" y="1006205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40" y="0"/>
                </a:lnTo>
                <a:lnTo>
                  <a:pt x="61340" y="291083"/>
                </a:lnTo>
                <a:lnTo>
                  <a:pt x="217419" y="291083"/>
                </a:lnTo>
                <a:lnTo>
                  <a:pt x="217419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16379" y="100620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1204" y="1006205"/>
            <a:ext cx="257175" cy="351790"/>
          </a:xfrm>
          <a:custGeom>
            <a:avLst/>
            <a:gdLst/>
            <a:ahLst/>
            <a:cxnLst/>
            <a:rect l="l" t="t" r="r" b="b"/>
            <a:pathLst>
              <a:path w="257175" h="351790">
                <a:moveTo>
                  <a:pt x="0" y="0"/>
                </a:moveTo>
                <a:lnTo>
                  <a:pt x="61328" y="0"/>
                </a:lnTo>
                <a:lnTo>
                  <a:pt x="61328" y="234208"/>
                </a:lnTo>
                <a:lnTo>
                  <a:pt x="62497" y="248089"/>
                </a:lnTo>
                <a:lnTo>
                  <a:pt x="83113" y="282446"/>
                </a:lnTo>
                <a:lnTo>
                  <a:pt x="117076" y="296592"/>
                </a:lnTo>
                <a:lnTo>
                  <a:pt x="133980" y="296050"/>
                </a:lnTo>
                <a:lnTo>
                  <a:pt x="180447" y="274609"/>
                </a:lnTo>
                <a:lnTo>
                  <a:pt x="195321" y="0"/>
                </a:lnTo>
                <a:lnTo>
                  <a:pt x="256653" y="0"/>
                </a:lnTo>
                <a:lnTo>
                  <a:pt x="256653" y="237743"/>
                </a:lnTo>
                <a:lnTo>
                  <a:pt x="255955" y="252199"/>
                </a:lnTo>
                <a:lnTo>
                  <a:pt x="245487" y="290142"/>
                </a:lnTo>
                <a:lnTo>
                  <a:pt x="212676" y="327450"/>
                </a:lnTo>
                <a:lnTo>
                  <a:pt x="167177" y="347075"/>
                </a:lnTo>
                <a:lnTo>
                  <a:pt x="125896" y="351434"/>
                </a:lnTo>
                <a:lnTo>
                  <a:pt x="110596" y="350938"/>
                </a:lnTo>
                <a:lnTo>
                  <a:pt x="70454" y="343493"/>
                </a:lnTo>
                <a:lnTo>
                  <a:pt x="28780" y="317218"/>
                </a:lnTo>
                <a:lnTo>
                  <a:pt x="8199" y="284946"/>
                </a:lnTo>
                <a:lnTo>
                  <a:pt x="265" y="24714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74659" y="1001511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5" h="350519">
                <a:moveTo>
                  <a:pt x="137754" y="0"/>
                </a:moveTo>
                <a:lnTo>
                  <a:pt x="164686" y="0"/>
                </a:lnTo>
                <a:lnTo>
                  <a:pt x="303620" y="350276"/>
                </a:lnTo>
                <a:lnTo>
                  <a:pt x="235933" y="350276"/>
                </a:lnTo>
                <a:lnTo>
                  <a:pt x="210656" y="280172"/>
                </a:lnTo>
                <a:lnTo>
                  <a:pt x="92226" y="280172"/>
                </a:lnTo>
                <a:lnTo>
                  <a:pt x="68174" y="350276"/>
                </a:lnTo>
                <a:lnTo>
                  <a:pt x="0" y="350276"/>
                </a:lnTo>
                <a:lnTo>
                  <a:pt x="137754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2058" y="1000109"/>
            <a:ext cx="344170" cy="425450"/>
          </a:xfrm>
          <a:custGeom>
            <a:avLst/>
            <a:gdLst/>
            <a:ahLst/>
            <a:cxnLst/>
            <a:rect l="l" t="t" r="r" b="b"/>
            <a:pathLst>
              <a:path w="344169" h="425450">
                <a:moveTo>
                  <a:pt x="145989" y="0"/>
                </a:moveTo>
                <a:lnTo>
                  <a:pt x="188582" y="4375"/>
                </a:lnTo>
                <a:lnTo>
                  <a:pt x="224739" y="17525"/>
                </a:lnTo>
                <a:lnTo>
                  <a:pt x="262823" y="49685"/>
                </a:lnTo>
                <a:lnTo>
                  <a:pt x="287602" y="93310"/>
                </a:lnTo>
                <a:lnTo>
                  <a:pt x="299741" y="142890"/>
                </a:lnTo>
                <a:lnTo>
                  <a:pt x="301609" y="170501"/>
                </a:lnTo>
                <a:lnTo>
                  <a:pt x="301259" y="187916"/>
                </a:lnTo>
                <a:lnTo>
                  <a:pt x="295862" y="234809"/>
                </a:lnTo>
                <a:lnTo>
                  <a:pt x="283943" y="273926"/>
                </a:lnTo>
                <a:lnTo>
                  <a:pt x="257912" y="314537"/>
                </a:lnTo>
                <a:lnTo>
                  <a:pt x="230789" y="336750"/>
                </a:lnTo>
                <a:lnTo>
                  <a:pt x="235465" y="347052"/>
                </a:lnTo>
                <a:lnTo>
                  <a:pt x="280397" y="369169"/>
                </a:lnTo>
                <a:lnTo>
                  <a:pt x="297063" y="370563"/>
                </a:lnTo>
                <a:lnTo>
                  <a:pt x="313875" y="370329"/>
                </a:lnTo>
                <a:lnTo>
                  <a:pt x="327008" y="369363"/>
                </a:lnTo>
                <a:lnTo>
                  <a:pt x="337502" y="367670"/>
                </a:lnTo>
                <a:lnTo>
                  <a:pt x="343905" y="423184"/>
                </a:lnTo>
                <a:lnTo>
                  <a:pt x="331341" y="424553"/>
                </a:lnTo>
                <a:lnTo>
                  <a:pt x="318637" y="425259"/>
                </a:lnTo>
                <a:lnTo>
                  <a:pt x="303907" y="424927"/>
                </a:lnTo>
                <a:lnTo>
                  <a:pt x="264963" y="419499"/>
                </a:lnTo>
                <a:lnTo>
                  <a:pt x="219677" y="401140"/>
                </a:lnTo>
                <a:lnTo>
                  <a:pt x="189544" y="377364"/>
                </a:lnTo>
                <a:lnTo>
                  <a:pt x="181332" y="367833"/>
                </a:lnTo>
                <a:lnTo>
                  <a:pt x="168762" y="361361"/>
                </a:lnTo>
                <a:lnTo>
                  <a:pt x="157067" y="359325"/>
                </a:lnTo>
                <a:lnTo>
                  <a:pt x="140946" y="358792"/>
                </a:lnTo>
                <a:lnTo>
                  <a:pt x="125973" y="357282"/>
                </a:lnTo>
                <a:lnTo>
                  <a:pt x="87311" y="346859"/>
                </a:lnTo>
                <a:lnTo>
                  <a:pt x="47978" y="319123"/>
                </a:lnTo>
                <a:lnTo>
                  <a:pt x="20674" y="278581"/>
                </a:lnTo>
                <a:lnTo>
                  <a:pt x="4787" y="230906"/>
                </a:lnTo>
                <a:lnTo>
                  <a:pt x="0" y="190270"/>
                </a:lnTo>
                <a:lnTo>
                  <a:pt x="239" y="174039"/>
                </a:lnTo>
                <a:lnTo>
                  <a:pt x="4674" y="130759"/>
                </a:lnTo>
                <a:lnTo>
                  <a:pt x="19215" y="83704"/>
                </a:lnTo>
                <a:lnTo>
                  <a:pt x="45977" y="43449"/>
                </a:lnTo>
                <a:lnTo>
                  <a:pt x="76718" y="18034"/>
                </a:lnTo>
                <a:lnTo>
                  <a:pt x="124239" y="1458"/>
                </a:lnTo>
                <a:lnTo>
                  <a:pt x="137423" y="215"/>
                </a:lnTo>
                <a:lnTo>
                  <a:pt x="145989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690878"/>
            <a:ext cx="3119120" cy="394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15" dirty="0">
                <a:latin typeface="Trebuchet MS"/>
                <a:cs typeface="Trebuchet MS"/>
              </a:rPr>
              <a:t>Rai</a:t>
            </a:r>
            <a:r>
              <a:rPr sz="2800" spc="-30" dirty="0">
                <a:latin typeface="Trebuchet MS"/>
                <a:cs typeface="Trebuchet MS"/>
              </a:rPr>
              <a:t>s</a:t>
            </a:r>
            <a:r>
              <a:rPr sz="2800" spc="-25" dirty="0">
                <a:latin typeface="Trebuchet MS"/>
                <a:cs typeface="Trebuchet MS"/>
              </a:rPr>
              <a:t>e</a:t>
            </a:r>
            <a:r>
              <a:rPr sz="2800" spc="-20" dirty="0">
                <a:latin typeface="Trebuchet MS"/>
                <a:cs typeface="Trebuchet MS"/>
              </a:rPr>
              <a:t>d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for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pe</a:t>
            </a:r>
            <a:r>
              <a:rPr sz="2800" spc="-15" dirty="0">
                <a:latin typeface="Trebuchet MS"/>
                <a:cs typeface="Trebuchet MS"/>
              </a:rPr>
              <a:t>ts,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fea</a:t>
            </a:r>
            <a:r>
              <a:rPr sz="2800" spc="-30" dirty="0">
                <a:latin typeface="Trebuchet MS"/>
                <a:cs typeface="Trebuchet MS"/>
              </a:rPr>
              <a:t>t</a:t>
            </a:r>
            <a:r>
              <a:rPr sz="2800" spc="-20" dirty="0">
                <a:latin typeface="Trebuchet MS"/>
                <a:cs typeface="Trebuchet MS"/>
              </a:rPr>
              <a:t>hers</a:t>
            </a:r>
            <a:r>
              <a:rPr sz="2800" spc="-15" dirty="0">
                <a:latin typeface="Trebuchet MS"/>
                <a:cs typeface="Trebuchet MS"/>
              </a:rPr>
              <a:t>,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eggs</a:t>
            </a:r>
            <a:r>
              <a:rPr sz="2800" spc="-15" dirty="0">
                <a:latin typeface="Trebuchet MS"/>
                <a:cs typeface="Trebuchet MS"/>
              </a:rPr>
              <a:t>,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or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game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hunt</a:t>
            </a:r>
            <a:r>
              <a:rPr sz="2800" spc="-20" dirty="0">
                <a:latin typeface="Trebuchet MS"/>
                <a:cs typeface="Trebuchet MS"/>
              </a:rPr>
              <a:t>ing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(Mea</a:t>
            </a:r>
            <a:r>
              <a:rPr sz="2800" spc="-15" dirty="0">
                <a:latin typeface="Trebuchet MS"/>
                <a:cs typeface="Trebuchet MS"/>
              </a:rPr>
              <a:t>t</a:t>
            </a:r>
            <a:r>
              <a:rPr sz="2800" spc="-20" dirty="0">
                <a:latin typeface="Trebuchet MS"/>
                <a:cs typeface="Trebuchet MS"/>
              </a:rPr>
              <a:t>.)</a:t>
            </a:r>
            <a:endParaRPr sz="2800">
              <a:latin typeface="Trebuchet MS"/>
              <a:cs typeface="Trebuchet MS"/>
            </a:endParaRPr>
          </a:p>
          <a:p>
            <a:pPr marL="287020" marR="180340" indent="-274320">
              <a:lnSpc>
                <a:spcPct val="100000"/>
              </a:lnSpc>
              <a:spcBef>
                <a:spcPts val="600"/>
              </a:spcBef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20" dirty="0">
                <a:latin typeface="Trebuchet MS"/>
                <a:cs typeface="Trebuchet MS"/>
              </a:rPr>
              <a:t>Sm</a:t>
            </a:r>
            <a:r>
              <a:rPr sz="2800" spc="-25" dirty="0">
                <a:latin typeface="Trebuchet MS"/>
                <a:cs typeface="Trebuchet MS"/>
              </a:rPr>
              <a:t>a</a:t>
            </a:r>
            <a:r>
              <a:rPr sz="2800" spc="-10" dirty="0">
                <a:latin typeface="Trebuchet MS"/>
                <a:cs typeface="Trebuchet MS"/>
              </a:rPr>
              <a:t>ll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plum</a:t>
            </a:r>
            <a:r>
              <a:rPr sz="2800" spc="-20" dirty="0">
                <a:latin typeface="Trebuchet MS"/>
                <a:cs typeface="Trebuchet MS"/>
              </a:rPr>
              <a:t>p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and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round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bird.</a:t>
            </a:r>
            <a:endParaRPr sz="2800">
              <a:latin typeface="Trebuchet MS"/>
              <a:cs typeface="Trebuchet MS"/>
            </a:endParaRPr>
          </a:p>
          <a:p>
            <a:pPr marL="287020" marR="562610" indent="-274320">
              <a:lnSpc>
                <a:spcPct val="100000"/>
              </a:lnSpc>
              <a:spcBef>
                <a:spcPts val="600"/>
              </a:spcBef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5" dirty="0">
                <a:latin typeface="Trebuchet MS"/>
                <a:cs typeface="Trebuchet MS"/>
              </a:rPr>
              <a:t>H</a:t>
            </a:r>
            <a:r>
              <a:rPr sz="2800" spc="-15" dirty="0">
                <a:latin typeface="Trebuchet MS"/>
                <a:cs typeface="Trebuchet MS"/>
              </a:rPr>
              <a:t>ave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rebuchet MS"/>
                <a:cs typeface="Trebuchet MS"/>
              </a:rPr>
              <a:t>a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curved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blac</a:t>
            </a:r>
            <a:r>
              <a:rPr sz="2800" spc="-15" dirty="0">
                <a:latin typeface="Trebuchet MS"/>
                <a:cs typeface="Trebuchet MS"/>
              </a:rPr>
              <a:t>k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crown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fea</a:t>
            </a:r>
            <a:r>
              <a:rPr sz="2800" spc="-30" dirty="0">
                <a:latin typeface="Trebuchet MS"/>
                <a:cs typeface="Trebuchet MS"/>
              </a:rPr>
              <a:t>t</a:t>
            </a:r>
            <a:r>
              <a:rPr sz="2800" spc="-25" dirty="0">
                <a:latin typeface="Trebuchet MS"/>
                <a:cs typeface="Trebuchet MS"/>
              </a:rPr>
              <a:t>he</a:t>
            </a:r>
            <a:r>
              <a:rPr sz="2800" spc="-385" dirty="0">
                <a:latin typeface="Trebuchet MS"/>
                <a:cs typeface="Trebuchet MS"/>
              </a:rPr>
              <a:t>r</a:t>
            </a:r>
            <a:r>
              <a:rPr sz="2800" spc="-15" dirty="0"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48200" y="457193"/>
            <a:ext cx="4027169" cy="28218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82886" y="3886200"/>
            <a:ext cx="3571890" cy="2390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635" y="1002670"/>
            <a:ext cx="1782424" cy="3549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25308" y="105817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59" h="99059">
                <a:moveTo>
                  <a:pt x="20762" y="0"/>
                </a:moveTo>
                <a:lnTo>
                  <a:pt x="14154" y="0"/>
                </a:lnTo>
                <a:lnTo>
                  <a:pt x="7238" y="365"/>
                </a:lnTo>
                <a:lnTo>
                  <a:pt x="0" y="1371"/>
                </a:lnTo>
                <a:lnTo>
                  <a:pt x="0" y="97383"/>
                </a:lnTo>
                <a:lnTo>
                  <a:pt x="14694" y="98411"/>
                </a:lnTo>
                <a:lnTo>
                  <a:pt x="25539" y="98784"/>
                </a:lnTo>
                <a:lnTo>
                  <a:pt x="41681" y="98250"/>
                </a:lnTo>
                <a:lnTo>
                  <a:pt x="88241" y="82032"/>
                </a:lnTo>
                <a:lnTo>
                  <a:pt x="98999" y="59439"/>
                </a:lnTo>
                <a:lnTo>
                  <a:pt x="98511" y="40520"/>
                </a:lnTo>
                <a:lnTo>
                  <a:pt x="73227" y="6895"/>
                </a:lnTo>
                <a:lnTo>
                  <a:pt x="207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96058" y="1006205"/>
            <a:ext cx="294005" cy="346075"/>
          </a:xfrm>
          <a:custGeom>
            <a:avLst/>
            <a:gdLst/>
            <a:ahLst/>
            <a:cxnLst/>
            <a:rect l="l" t="t" r="r" b="b"/>
            <a:pathLst>
              <a:path w="294005" h="346075">
                <a:moveTo>
                  <a:pt x="0" y="0"/>
                </a:moveTo>
                <a:lnTo>
                  <a:pt x="65150" y="0"/>
                </a:lnTo>
                <a:lnTo>
                  <a:pt x="146934" y="147462"/>
                </a:lnTo>
                <a:lnTo>
                  <a:pt x="229112" y="0"/>
                </a:lnTo>
                <a:lnTo>
                  <a:pt x="294000" y="0"/>
                </a:lnTo>
                <a:lnTo>
                  <a:pt x="177926" y="203850"/>
                </a:lnTo>
                <a:lnTo>
                  <a:pt x="177926" y="345582"/>
                </a:lnTo>
                <a:lnTo>
                  <a:pt x="116585" y="345582"/>
                </a:lnTo>
                <a:lnTo>
                  <a:pt x="116585" y="2038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6029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67" y="0"/>
                </a:lnTo>
                <a:lnTo>
                  <a:pt x="220467" y="54498"/>
                </a:lnTo>
                <a:lnTo>
                  <a:pt x="61340" y="54498"/>
                </a:lnTo>
                <a:lnTo>
                  <a:pt x="61340" y="135392"/>
                </a:lnTo>
                <a:lnTo>
                  <a:pt x="175509" y="135392"/>
                </a:lnTo>
                <a:lnTo>
                  <a:pt x="175509" y="187604"/>
                </a:lnTo>
                <a:lnTo>
                  <a:pt x="61340" y="187604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7325" y="1006205"/>
            <a:ext cx="269875" cy="346075"/>
          </a:xfrm>
          <a:custGeom>
            <a:avLst/>
            <a:gdLst/>
            <a:ahLst/>
            <a:cxnLst/>
            <a:rect l="l" t="t" r="r" b="b"/>
            <a:pathLst>
              <a:path w="269875" h="346075">
                <a:moveTo>
                  <a:pt x="0" y="0"/>
                </a:moveTo>
                <a:lnTo>
                  <a:pt x="61340" y="0"/>
                </a:lnTo>
                <a:lnTo>
                  <a:pt x="61340" y="165353"/>
                </a:lnTo>
                <a:lnTo>
                  <a:pt x="178820" y="0"/>
                </a:lnTo>
                <a:lnTo>
                  <a:pt x="248543" y="0"/>
                </a:lnTo>
                <a:lnTo>
                  <a:pt x="140339" y="151028"/>
                </a:lnTo>
                <a:lnTo>
                  <a:pt x="269366" y="345582"/>
                </a:lnTo>
                <a:lnTo>
                  <a:pt x="195965" y="345582"/>
                </a:lnTo>
                <a:lnTo>
                  <a:pt x="99690" y="198394"/>
                </a:lnTo>
                <a:lnTo>
                  <a:pt x="61340" y="250972"/>
                </a:lnTo>
                <a:lnTo>
                  <a:pt x="61340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3960" y="1006205"/>
            <a:ext cx="257175" cy="351790"/>
          </a:xfrm>
          <a:custGeom>
            <a:avLst/>
            <a:gdLst/>
            <a:ahLst/>
            <a:cxnLst/>
            <a:rect l="l" t="t" r="r" b="b"/>
            <a:pathLst>
              <a:path w="257175" h="351790">
                <a:moveTo>
                  <a:pt x="0" y="0"/>
                </a:moveTo>
                <a:lnTo>
                  <a:pt x="61328" y="0"/>
                </a:lnTo>
                <a:lnTo>
                  <a:pt x="61328" y="234208"/>
                </a:lnTo>
                <a:lnTo>
                  <a:pt x="62497" y="248089"/>
                </a:lnTo>
                <a:lnTo>
                  <a:pt x="83113" y="282446"/>
                </a:lnTo>
                <a:lnTo>
                  <a:pt x="117076" y="296592"/>
                </a:lnTo>
                <a:lnTo>
                  <a:pt x="133980" y="296050"/>
                </a:lnTo>
                <a:lnTo>
                  <a:pt x="180447" y="274609"/>
                </a:lnTo>
                <a:lnTo>
                  <a:pt x="195321" y="0"/>
                </a:lnTo>
                <a:lnTo>
                  <a:pt x="256653" y="0"/>
                </a:lnTo>
                <a:lnTo>
                  <a:pt x="256653" y="237743"/>
                </a:lnTo>
                <a:lnTo>
                  <a:pt x="255955" y="252199"/>
                </a:lnTo>
                <a:lnTo>
                  <a:pt x="245487" y="290142"/>
                </a:lnTo>
                <a:lnTo>
                  <a:pt x="212676" y="327450"/>
                </a:lnTo>
                <a:lnTo>
                  <a:pt x="167177" y="347075"/>
                </a:lnTo>
                <a:lnTo>
                  <a:pt x="125896" y="351434"/>
                </a:lnTo>
                <a:lnTo>
                  <a:pt x="110596" y="350938"/>
                </a:lnTo>
                <a:lnTo>
                  <a:pt x="70454" y="343493"/>
                </a:lnTo>
                <a:lnTo>
                  <a:pt x="28780" y="317218"/>
                </a:lnTo>
                <a:lnTo>
                  <a:pt x="8199" y="284946"/>
                </a:lnTo>
                <a:lnTo>
                  <a:pt x="265" y="24714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7635" y="1006205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4" h="346075">
                <a:moveTo>
                  <a:pt x="0" y="0"/>
                </a:moveTo>
                <a:lnTo>
                  <a:pt x="286143" y="0"/>
                </a:lnTo>
                <a:lnTo>
                  <a:pt x="286143" y="54498"/>
                </a:lnTo>
                <a:lnTo>
                  <a:pt x="171257" y="54498"/>
                </a:lnTo>
                <a:lnTo>
                  <a:pt x="171257" y="345582"/>
                </a:lnTo>
                <a:lnTo>
                  <a:pt x="109929" y="345582"/>
                </a:lnTo>
                <a:lnTo>
                  <a:pt x="109929" y="54498"/>
                </a:lnTo>
                <a:lnTo>
                  <a:pt x="0" y="5449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1620" y="1002670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5" h="349250">
                <a:moveTo>
                  <a:pt x="95762" y="0"/>
                </a:moveTo>
                <a:lnTo>
                  <a:pt x="149152" y="5331"/>
                </a:lnTo>
                <a:lnTo>
                  <a:pt x="188721" y="21335"/>
                </a:lnTo>
                <a:lnTo>
                  <a:pt x="220000" y="59291"/>
                </a:lnTo>
                <a:lnTo>
                  <a:pt x="227366" y="100236"/>
                </a:lnTo>
                <a:lnTo>
                  <a:pt x="226563" y="113710"/>
                </a:lnTo>
                <a:lnTo>
                  <a:pt x="204872" y="162460"/>
                </a:lnTo>
                <a:lnTo>
                  <a:pt x="166534" y="192236"/>
                </a:lnTo>
                <a:lnTo>
                  <a:pt x="265605" y="349117"/>
                </a:lnTo>
                <a:lnTo>
                  <a:pt x="194870" y="349117"/>
                </a:lnTo>
                <a:lnTo>
                  <a:pt x="102607" y="206380"/>
                </a:lnTo>
                <a:lnTo>
                  <a:pt x="92359" y="206116"/>
                </a:lnTo>
                <a:lnTo>
                  <a:pt x="79753" y="205595"/>
                </a:lnTo>
                <a:lnTo>
                  <a:pt x="64782" y="204771"/>
                </a:lnTo>
                <a:lnTo>
                  <a:pt x="63687" y="349117"/>
                </a:lnTo>
                <a:lnTo>
                  <a:pt x="0" y="349117"/>
                </a:lnTo>
                <a:lnTo>
                  <a:pt x="0" y="3535"/>
                </a:lnTo>
                <a:lnTo>
                  <a:pt x="6293" y="3352"/>
                </a:lnTo>
                <a:lnTo>
                  <a:pt x="18556" y="2810"/>
                </a:lnTo>
                <a:lnTo>
                  <a:pt x="66657" y="623"/>
                </a:lnTo>
                <a:lnTo>
                  <a:pt x="89594" y="37"/>
                </a:lnTo>
                <a:lnTo>
                  <a:pt x="957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690878"/>
            <a:ext cx="3141980" cy="394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248920" indent="-274320">
              <a:lnSpc>
                <a:spcPct val="100000"/>
              </a:lnSpc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20" dirty="0">
                <a:latin typeface="Trebuchet MS"/>
                <a:cs typeface="Trebuchet MS"/>
              </a:rPr>
              <a:t>Large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bi</a:t>
            </a:r>
            <a:r>
              <a:rPr sz="2800" spc="-15" dirty="0">
                <a:latin typeface="Trebuchet MS"/>
                <a:cs typeface="Trebuchet MS"/>
              </a:rPr>
              <a:t>rds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used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for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me</a:t>
            </a:r>
            <a:r>
              <a:rPr sz="2800" spc="-30" dirty="0">
                <a:latin typeface="Trebuchet MS"/>
                <a:cs typeface="Trebuchet MS"/>
              </a:rPr>
              <a:t>a</a:t>
            </a:r>
            <a:r>
              <a:rPr sz="2800" spc="-15" dirty="0">
                <a:latin typeface="Trebuchet MS"/>
                <a:cs typeface="Trebuchet MS"/>
              </a:rPr>
              <a:t>t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and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fea</a:t>
            </a:r>
            <a:r>
              <a:rPr sz="2800" spc="-30" dirty="0">
                <a:latin typeface="Trebuchet MS"/>
                <a:cs typeface="Trebuchet MS"/>
              </a:rPr>
              <a:t>t</a:t>
            </a:r>
            <a:r>
              <a:rPr sz="2800" spc="-20" dirty="0">
                <a:latin typeface="Trebuchet MS"/>
                <a:cs typeface="Trebuchet MS"/>
              </a:rPr>
              <a:t>hers.</a:t>
            </a:r>
            <a:endParaRPr sz="2800">
              <a:latin typeface="Trebuchet MS"/>
              <a:cs typeface="Trebuchet MS"/>
            </a:endParaRPr>
          </a:p>
          <a:p>
            <a:pPr marL="287020" marR="42545" indent="-274320">
              <a:lnSpc>
                <a:spcPct val="100000"/>
              </a:lnSpc>
              <a:spcBef>
                <a:spcPts val="600"/>
              </a:spcBef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5" dirty="0">
                <a:latin typeface="Trebuchet MS"/>
                <a:cs typeface="Trebuchet MS"/>
              </a:rPr>
              <a:t>M</a:t>
            </a:r>
            <a:r>
              <a:rPr sz="2800" spc="-10" dirty="0">
                <a:latin typeface="Trebuchet MS"/>
                <a:cs typeface="Trebuchet MS"/>
              </a:rPr>
              <a:t>a</a:t>
            </a:r>
            <a:r>
              <a:rPr sz="2800" spc="-15" dirty="0">
                <a:latin typeface="Trebuchet MS"/>
                <a:cs typeface="Trebuchet MS"/>
              </a:rPr>
              <a:t>les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h</a:t>
            </a:r>
            <a:r>
              <a:rPr sz="2800" spc="-10" dirty="0">
                <a:latin typeface="Trebuchet MS"/>
                <a:cs typeface="Trebuchet MS"/>
              </a:rPr>
              <a:t>a</a:t>
            </a:r>
            <a:r>
              <a:rPr sz="2800" spc="-15" dirty="0">
                <a:latin typeface="Trebuchet MS"/>
                <a:cs typeface="Trebuchet MS"/>
              </a:rPr>
              <a:t>ve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rebuchet MS"/>
                <a:cs typeface="Trebuchet MS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wa</a:t>
            </a:r>
            <a:r>
              <a:rPr sz="2800" spc="-30" dirty="0">
                <a:latin typeface="Trebuchet MS"/>
                <a:cs typeface="Trebuchet MS"/>
              </a:rPr>
              <a:t>t</a:t>
            </a:r>
            <a:r>
              <a:rPr sz="2800" spc="-15" dirty="0">
                <a:latin typeface="Trebuchet MS"/>
                <a:cs typeface="Trebuchet MS"/>
              </a:rPr>
              <a:t>tl</a:t>
            </a:r>
            <a:r>
              <a:rPr sz="2800" spc="-20" dirty="0">
                <a:latin typeface="Trebuchet MS"/>
                <a:cs typeface="Trebuchet MS"/>
              </a:rPr>
              <a:t>e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th</a:t>
            </a:r>
            <a:r>
              <a:rPr sz="2800" spc="-25" dirty="0">
                <a:latin typeface="Trebuchet MS"/>
                <a:cs typeface="Trebuchet MS"/>
              </a:rPr>
              <a:t>a</a:t>
            </a:r>
            <a:r>
              <a:rPr sz="2800" spc="-15" dirty="0">
                <a:latin typeface="Trebuchet MS"/>
                <a:cs typeface="Trebuchet MS"/>
              </a:rPr>
              <a:t>t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ha</a:t>
            </a:r>
            <a:r>
              <a:rPr sz="2800" spc="-30" dirty="0">
                <a:latin typeface="Trebuchet MS"/>
                <a:cs typeface="Trebuchet MS"/>
              </a:rPr>
              <a:t>n</a:t>
            </a:r>
            <a:r>
              <a:rPr sz="2800" spc="-15" dirty="0">
                <a:latin typeface="Trebuchet MS"/>
                <a:cs typeface="Trebuchet MS"/>
              </a:rPr>
              <a:t>gs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from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the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top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of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th</a:t>
            </a:r>
            <a:r>
              <a:rPr sz="2800" spc="-10" dirty="0">
                <a:latin typeface="Trebuchet MS"/>
                <a:cs typeface="Trebuchet MS"/>
              </a:rPr>
              <a:t>e</a:t>
            </a:r>
            <a:r>
              <a:rPr sz="2800" spc="-15" dirty="0">
                <a:latin typeface="Trebuchet MS"/>
                <a:cs typeface="Trebuchet MS"/>
              </a:rPr>
              <a:t>ir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b</a:t>
            </a:r>
            <a:r>
              <a:rPr sz="2800" spc="-5" dirty="0">
                <a:latin typeface="Trebuchet MS"/>
                <a:cs typeface="Trebuchet MS"/>
              </a:rPr>
              <a:t>eak.</a:t>
            </a:r>
            <a:endParaRPr sz="2800">
              <a:latin typeface="Trebuchet MS"/>
              <a:cs typeface="Trebuchet MS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15" dirty="0">
                <a:latin typeface="Trebuchet MS"/>
                <a:cs typeface="Trebuchet MS"/>
              </a:rPr>
              <a:t>Both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wild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and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domes</a:t>
            </a:r>
            <a:r>
              <a:rPr sz="2800" spc="-30" dirty="0">
                <a:latin typeface="Trebuchet MS"/>
                <a:cs typeface="Trebuchet MS"/>
              </a:rPr>
              <a:t>t</a:t>
            </a:r>
            <a:r>
              <a:rPr sz="2800" spc="-15" dirty="0">
                <a:latin typeface="Trebuchet MS"/>
                <a:cs typeface="Trebuchet MS"/>
              </a:rPr>
              <a:t>ic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turkeys.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95800" y="207751"/>
            <a:ext cx="3786256" cy="33167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19600" y="3733774"/>
            <a:ext cx="3571494" cy="2865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4" y="1000262"/>
            <a:ext cx="2127040" cy="357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2911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19"/>
                </a:lnTo>
                <a:lnTo>
                  <a:pt x="83057" y="127619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9633" y="1058296"/>
            <a:ext cx="105410" cy="113664"/>
          </a:xfrm>
          <a:custGeom>
            <a:avLst/>
            <a:gdLst/>
            <a:ahLst/>
            <a:cxnLst/>
            <a:rect l="l" t="t" r="r" b="b"/>
            <a:pathLst>
              <a:path w="105409" h="113665">
                <a:moveTo>
                  <a:pt x="18647" y="0"/>
                </a:moveTo>
                <a:lnTo>
                  <a:pt x="12191" y="0"/>
                </a:lnTo>
                <a:lnTo>
                  <a:pt x="5977" y="365"/>
                </a:lnTo>
                <a:lnTo>
                  <a:pt x="0" y="1249"/>
                </a:lnTo>
                <a:lnTo>
                  <a:pt x="0" y="111892"/>
                </a:lnTo>
                <a:lnTo>
                  <a:pt x="10384" y="112897"/>
                </a:lnTo>
                <a:lnTo>
                  <a:pt x="18562" y="113537"/>
                </a:lnTo>
                <a:lnTo>
                  <a:pt x="24527" y="113537"/>
                </a:lnTo>
                <a:lnTo>
                  <a:pt x="67072" y="108369"/>
                </a:lnTo>
                <a:lnTo>
                  <a:pt x="97719" y="84549"/>
                </a:lnTo>
                <a:lnTo>
                  <a:pt x="104934" y="61054"/>
                </a:lnTo>
                <a:lnTo>
                  <a:pt x="103784" y="46670"/>
                </a:lnTo>
                <a:lnTo>
                  <a:pt x="74220" y="9182"/>
                </a:lnTo>
                <a:lnTo>
                  <a:pt x="25929" y="100"/>
                </a:lnTo>
                <a:lnTo>
                  <a:pt x="18647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5456" y="105817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59" h="99059">
                <a:moveTo>
                  <a:pt x="20762" y="0"/>
                </a:moveTo>
                <a:lnTo>
                  <a:pt x="14154" y="0"/>
                </a:lnTo>
                <a:lnTo>
                  <a:pt x="7238" y="365"/>
                </a:lnTo>
                <a:lnTo>
                  <a:pt x="0" y="1371"/>
                </a:lnTo>
                <a:lnTo>
                  <a:pt x="0" y="97383"/>
                </a:lnTo>
                <a:lnTo>
                  <a:pt x="14694" y="98411"/>
                </a:lnTo>
                <a:lnTo>
                  <a:pt x="25539" y="98784"/>
                </a:lnTo>
                <a:lnTo>
                  <a:pt x="41679" y="98251"/>
                </a:lnTo>
                <a:lnTo>
                  <a:pt x="88231" y="82039"/>
                </a:lnTo>
                <a:lnTo>
                  <a:pt x="98966" y="59437"/>
                </a:lnTo>
                <a:lnTo>
                  <a:pt x="98473" y="40512"/>
                </a:lnTo>
                <a:lnTo>
                  <a:pt x="73219" y="6890"/>
                </a:lnTo>
                <a:lnTo>
                  <a:pt x="207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44876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67" y="0"/>
                </a:lnTo>
                <a:lnTo>
                  <a:pt x="220467" y="54498"/>
                </a:lnTo>
                <a:lnTo>
                  <a:pt x="61340" y="54498"/>
                </a:lnTo>
                <a:lnTo>
                  <a:pt x="61340" y="135392"/>
                </a:lnTo>
                <a:lnTo>
                  <a:pt x="175509" y="135392"/>
                </a:lnTo>
                <a:lnTo>
                  <a:pt x="175509" y="187604"/>
                </a:lnTo>
                <a:lnTo>
                  <a:pt x="61340" y="187604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6251" y="100620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88723" y="1006205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98"/>
                </a:lnTo>
                <a:lnTo>
                  <a:pt x="171318" y="54498"/>
                </a:lnTo>
                <a:lnTo>
                  <a:pt x="171318" y="345582"/>
                </a:lnTo>
                <a:lnTo>
                  <a:pt x="109977" y="345582"/>
                </a:lnTo>
                <a:lnTo>
                  <a:pt x="109977" y="54498"/>
                </a:lnTo>
                <a:lnTo>
                  <a:pt x="0" y="5449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304" y="1003797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4" h="347980">
                <a:moveTo>
                  <a:pt x="71713" y="0"/>
                </a:moveTo>
                <a:lnTo>
                  <a:pt x="118437" y="2439"/>
                </a:lnTo>
                <a:lnTo>
                  <a:pt x="156621" y="9757"/>
                </a:lnTo>
                <a:lnTo>
                  <a:pt x="197820" y="30552"/>
                </a:lnTo>
                <a:lnTo>
                  <a:pt x="221159" y="61079"/>
                </a:lnTo>
                <a:lnTo>
                  <a:pt x="229227" y="99731"/>
                </a:lnTo>
                <a:lnTo>
                  <a:pt x="228586" y="116127"/>
                </a:lnTo>
                <a:lnTo>
                  <a:pt x="218846" y="158112"/>
                </a:lnTo>
                <a:lnTo>
                  <a:pt x="187620" y="197556"/>
                </a:lnTo>
                <a:lnTo>
                  <a:pt x="150523" y="214997"/>
                </a:lnTo>
                <a:lnTo>
                  <a:pt x="101704" y="222254"/>
                </a:lnTo>
                <a:lnTo>
                  <a:pt x="85986" y="222273"/>
                </a:lnTo>
                <a:lnTo>
                  <a:pt x="73970" y="221868"/>
                </a:lnTo>
                <a:lnTo>
                  <a:pt x="63313" y="221050"/>
                </a:lnTo>
                <a:lnTo>
                  <a:pt x="61328" y="347990"/>
                </a:lnTo>
                <a:lnTo>
                  <a:pt x="0" y="347990"/>
                </a:lnTo>
                <a:lnTo>
                  <a:pt x="0" y="2682"/>
                </a:lnTo>
                <a:lnTo>
                  <a:pt x="50762" y="586"/>
                </a:lnTo>
                <a:lnTo>
                  <a:pt x="68647" y="35"/>
                </a:lnTo>
                <a:lnTo>
                  <a:pt x="7171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1768" y="1001511"/>
            <a:ext cx="565150" cy="350520"/>
          </a:xfrm>
          <a:custGeom>
            <a:avLst/>
            <a:gdLst/>
            <a:ahLst/>
            <a:cxnLst/>
            <a:rect l="l" t="t" r="r" b="b"/>
            <a:pathLst>
              <a:path w="565150" h="350519">
                <a:moveTo>
                  <a:pt x="399205" y="0"/>
                </a:moveTo>
                <a:lnTo>
                  <a:pt x="426113" y="0"/>
                </a:lnTo>
                <a:lnTo>
                  <a:pt x="565071" y="350276"/>
                </a:lnTo>
                <a:lnTo>
                  <a:pt x="497384" y="350276"/>
                </a:lnTo>
                <a:lnTo>
                  <a:pt x="472107" y="280172"/>
                </a:lnTo>
                <a:lnTo>
                  <a:pt x="353677" y="280172"/>
                </a:lnTo>
                <a:lnTo>
                  <a:pt x="329625" y="350276"/>
                </a:lnTo>
                <a:lnTo>
                  <a:pt x="265617" y="350276"/>
                </a:lnTo>
                <a:lnTo>
                  <a:pt x="261451" y="350276"/>
                </a:lnTo>
                <a:lnTo>
                  <a:pt x="194846" y="350276"/>
                </a:lnTo>
                <a:lnTo>
                  <a:pt x="102607" y="207538"/>
                </a:lnTo>
                <a:lnTo>
                  <a:pt x="92359" y="207274"/>
                </a:lnTo>
                <a:lnTo>
                  <a:pt x="79753" y="206753"/>
                </a:lnTo>
                <a:lnTo>
                  <a:pt x="64782" y="205929"/>
                </a:lnTo>
                <a:lnTo>
                  <a:pt x="63687" y="350276"/>
                </a:lnTo>
                <a:lnTo>
                  <a:pt x="0" y="350276"/>
                </a:lnTo>
                <a:lnTo>
                  <a:pt x="0" y="4693"/>
                </a:lnTo>
                <a:lnTo>
                  <a:pt x="6293" y="4510"/>
                </a:lnTo>
                <a:lnTo>
                  <a:pt x="18556" y="3968"/>
                </a:lnTo>
                <a:lnTo>
                  <a:pt x="66657" y="1781"/>
                </a:lnTo>
                <a:lnTo>
                  <a:pt x="89594" y="1195"/>
                </a:lnTo>
                <a:lnTo>
                  <a:pt x="109654" y="1746"/>
                </a:lnTo>
                <a:lnTo>
                  <a:pt x="160091" y="10110"/>
                </a:lnTo>
                <a:lnTo>
                  <a:pt x="196226" y="28547"/>
                </a:lnTo>
                <a:lnTo>
                  <a:pt x="222864" y="68812"/>
                </a:lnTo>
                <a:lnTo>
                  <a:pt x="227222" y="95670"/>
                </a:lnTo>
                <a:lnTo>
                  <a:pt x="226632" y="110757"/>
                </a:lnTo>
                <a:lnTo>
                  <a:pt x="210553" y="157127"/>
                </a:lnTo>
                <a:lnTo>
                  <a:pt x="182511" y="184906"/>
                </a:lnTo>
                <a:lnTo>
                  <a:pt x="171838" y="191006"/>
                </a:lnTo>
                <a:lnTo>
                  <a:pt x="263008" y="346344"/>
                </a:lnTo>
                <a:lnTo>
                  <a:pt x="399205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2775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07351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4600" y="1981215"/>
            <a:ext cx="3468624" cy="3743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3485" y="1676400"/>
            <a:ext cx="1911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Swine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920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4" y="1000262"/>
            <a:ext cx="2127040" cy="357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2911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19"/>
                </a:lnTo>
                <a:lnTo>
                  <a:pt x="83057" y="127619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9633" y="1058296"/>
            <a:ext cx="105410" cy="113664"/>
          </a:xfrm>
          <a:custGeom>
            <a:avLst/>
            <a:gdLst/>
            <a:ahLst/>
            <a:cxnLst/>
            <a:rect l="l" t="t" r="r" b="b"/>
            <a:pathLst>
              <a:path w="105409" h="113665">
                <a:moveTo>
                  <a:pt x="18647" y="0"/>
                </a:moveTo>
                <a:lnTo>
                  <a:pt x="12191" y="0"/>
                </a:lnTo>
                <a:lnTo>
                  <a:pt x="5977" y="365"/>
                </a:lnTo>
                <a:lnTo>
                  <a:pt x="0" y="1249"/>
                </a:lnTo>
                <a:lnTo>
                  <a:pt x="0" y="111892"/>
                </a:lnTo>
                <a:lnTo>
                  <a:pt x="10384" y="112897"/>
                </a:lnTo>
                <a:lnTo>
                  <a:pt x="18562" y="113537"/>
                </a:lnTo>
                <a:lnTo>
                  <a:pt x="24527" y="113537"/>
                </a:lnTo>
                <a:lnTo>
                  <a:pt x="67072" y="108369"/>
                </a:lnTo>
                <a:lnTo>
                  <a:pt x="97719" y="84549"/>
                </a:lnTo>
                <a:lnTo>
                  <a:pt x="104934" y="61054"/>
                </a:lnTo>
                <a:lnTo>
                  <a:pt x="103784" y="46670"/>
                </a:lnTo>
                <a:lnTo>
                  <a:pt x="74220" y="9182"/>
                </a:lnTo>
                <a:lnTo>
                  <a:pt x="25929" y="100"/>
                </a:lnTo>
                <a:lnTo>
                  <a:pt x="18647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5456" y="105817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59" h="99059">
                <a:moveTo>
                  <a:pt x="20762" y="0"/>
                </a:moveTo>
                <a:lnTo>
                  <a:pt x="14154" y="0"/>
                </a:lnTo>
                <a:lnTo>
                  <a:pt x="7238" y="365"/>
                </a:lnTo>
                <a:lnTo>
                  <a:pt x="0" y="1371"/>
                </a:lnTo>
                <a:lnTo>
                  <a:pt x="0" y="97383"/>
                </a:lnTo>
                <a:lnTo>
                  <a:pt x="14694" y="98411"/>
                </a:lnTo>
                <a:lnTo>
                  <a:pt x="25539" y="98784"/>
                </a:lnTo>
                <a:lnTo>
                  <a:pt x="41679" y="98251"/>
                </a:lnTo>
                <a:lnTo>
                  <a:pt x="88231" y="82039"/>
                </a:lnTo>
                <a:lnTo>
                  <a:pt x="98966" y="59437"/>
                </a:lnTo>
                <a:lnTo>
                  <a:pt x="98473" y="40512"/>
                </a:lnTo>
                <a:lnTo>
                  <a:pt x="73219" y="6890"/>
                </a:lnTo>
                <a:lnTo>
                  <a:pt x="207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44876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67" y="0"/>
                </a:lnTo>
                <a:lnTo>
                  <a:pt x="220467" y="54498"/>
                </a:lnTo>
                <a:lnTo>
                  <a:pt x="61340" y="54498"/>
                </a:lnTo>
                <a:lnTo>
                  <a:pt x="61340" y="135392"/>
                </a:lnTo>
                <a:lnTo>
                  <a:pt x="175509" y="135392"/>
                </a:lnTo>
                <a:lnTo>
                  <a:pt x="175509" y="187604"/>
                </a:lnTo>
                <a:lnTo>
                  <a:pt x="61340" y="187604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6251" y="100620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88723" y="1006205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98"/>
                </a:lnTo>
                <a:lnTo>
                  <a:pt x="171318" y="54498"/>
                </a:lnTo>
                <a:lnTo>
                  <a:pt x="171318" y="345582"/>
                </a:lnTo>
                <a:lnTo>
                  <a:pt x="109977" y="345582"/>
                </a:lnTo>
                <a:lnTo>
                  <a:pt x="109977" y="54498"/>
                </a:lnTo>
                <a:lnTo>
                  <a:pt x="0" y="5449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304" y="1003797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4" h="347980">
                <a:moveTo>
                  <a:pt x="71713" y="0"/>
                </a:moveTo>
                <a:lnTo>
                  <a:pt x="118437" y="2439"/>
                </a:lnTo>
                <a:lnTo>
                  <a:pt x="156621" y="9757"/>
                </a:lnTo>
                <a:lnTo>
                  <a:pt x="197820" y="30552"/>
                </a:lnTo>
                <a:lnTo>
                  <a:pt x="221159" y="61079"/>
                </a:lnTo>
                <a:lnTo>
                  <a:pt x="229227" y="99731"/>
                </a:lnTo>
                <a:lnTo>
                  <a:pt x="228586" y="116127"/>
                </a:lnTo>
                <a:lnTo>
                  <a:pt x="218846" y="158112"/>
                </a:lnTo>
                <a:lnTo>
                  <a:pt x="187620" y="197556"/>
                </a:lnTo>
                <a:lnTo>
                  <a:pt x="150523" y="214997"/>
                </a:lnTo>
                <a:lnTo>
                  <a:pt x="101704" y="222254"/>
                </a:lnTo>
                <a:lnTo>
                  <a:pt x="85986" y="222273"/>
                </a:lnTo>
                <a:lnTo>
                  <a:pt x="73970" y="221868"/>
                </a:lnTo>
                <a:lnTo>
                  <a:pt x="63313" y="221050"/>
                </a:lnTo>
                <a:lnTo>
                  <a:pt x="61328" y="347990"/>
                </a:lnTo>
                <a:lnTo>
                  <a:pt x="0" y="347990"/>
                </a:lnTo>
                <a:lnTo>
                  <a:pt x="0" y="2682"/>
                </a:lnTo>
                <a:lnTo>
                  <a:pt x="50762" y="586"/>
                </a:lnTo>
                <a:lnTo>
                  <a:pt x="68647" y="35"/>
                </a:lnTo>
                <a:lnTo>
                  <a:pt x="7171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1768" y="1001511"/>
            <a:ext cx="565150" cy="350520"/>
          </a:xfrm>
          <a:custGeom>
            <a:avLst/>
            <a:gdLst/>
            <a:ahLst/>
            <a:cxnLst/>
            <a:rect l="l" t="t" r="r" b="b"/>
            <a:pathLst>
              <a:path w="565150" h="350519">
                <a:moveTo>
                  <a:pt x="399205" y="0"/>
                </a:moveTo>
                <a:lnTo>
                  <a:pt x="426113" y="0"/>
                </a:lnTo>
                <a:lnTo>
                  <a:pt x="565071" y="350276"/>
                </a:lnTo>
                <a:lnTo>
                  <a:pt x="497384" y="350276"/>
                </a:lnTo>
                <a:lnTo>
                  <a:pt x="472107" y="280172"/>
                </a:lnTo>
                <a:lnTo>
                  <a:pt x="353677" y="280172"/>
                </a:lnTo>
                <a:lnTo>
                  <a:pt x="329625" y="350276"/>
                </a:lnTo>
                <a:lnTo>
                  <a:pt x="265617" y="350276"/>
                </a:lnTo>
                <a:lnTo>
                  <a:pt x="261451" y="350276"/>
                </a:lnTo>
                <a:lnTo>
                  <a:pt x="194846" y="350276"/>
                </a:lnTo>
                <a:lnTo>
                  <a:pt x="102607" y="207538"/>
                </a:lnTo>
                <a:lnTo>
                  <a:pt x="92359" y="207274"/>
                </a:lnTo>
                <a:lnTo>
                  <a:pt x="79753" y="206753"/>
                </a:lnTo>
                <a:lnTo>
                  <a:pt x="64782" y="205929"/>
                </a:lnTo>
                <a:lnTo>
                  <a:pt x="63687" y="350276"/>
                </a:lnTo>
                <a:lnTo>
                  <a:pt x="0" y="350276"/>
                </a:lnTo>
                <a:lnTo>
                  <a:pt x="0" y="4693"/>
                </a:lnTo>
                <a:lnTo>
                  <a:pt x="6293" y="4510"/>
                </a:lnTo>
                <a:lnTo>
                  <a:pt x="18556" y="3968"/>
                </a:lnTo>
                <a:lnTo>
                  <a:pt x="66657" y="1781"/>
                </a:lnTo>
                <a:lnTo>
                  <a:pt x="89594" y="1195"/>
                </a:lnTo>
                <a:lnTo>
                  <a:pt x="109654" y="1746"/>
                </a:lnTo>
                <a:lnTo>
                  <a:pt x="160091" y="10110"/>
                </a:lnTo>
                <a:lnTo>
                  <a:pt x="196226" y="28547"/>
                </a:lnTo>
                <a:lnTo>
                  <a:pt x="222864" y="68812"/>
                </a:lnTo>
                <a:lnTo>
                  <a:pt x="227222" y="95670"/>
                </a:lnTo>
                <a:lnTo>
                  <a:pt x="226632" y="110757"/>
                </a:lnTo>
                <a:lnTo>
                  <a:pt x="210553" y="157127"/>
                </a:lnTo>
                <a:lnTo>
                  <a:pt x="182511" y="184906"/>
                </a:lnTo>
                <a:lnTo>
                  <a:pt x="171838" y="191006"/>
                </a:lnTo>
                <a:lnTo>
                  <a:pt x="263008" y="346344"/>
                </a:lnTo>
                <a:lnTo>
                  <a:pt x="399205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2775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07351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71600" y="2286000"/>
            <a:ext cx="5565526" cy="3505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4" y="1000262"/>
            <a:ext cx="2127040" cy="357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2911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19"/>
                </a:lnTo>
                <a:lnTo>
                  <a:pt x="83057" y="127619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9633" y="1058296"/>
            <a:ext cx="105410" cy="113664"/>
          </a:xfrm>
          <a:custGeom>
            <a:avLst/>
            <a:gdLst/>
            <a:ahLst/>
            <a:cxnLst/>
            <a:rect l="l" t="t" r="r" b="b"/>
            <a:pathLst>
              <a:path w="105409" h="113665">
                <a:moveTo>
                  <a:pt x="18647" y="0"/>
                </a:moveTo>
                <a:lnTo>
                  <a:pt x="12191" y="0"/>
                </a:lnTo>
                <a:lnTo>
                  <a:pt x="5977" y="365"/>
                </a:lnTo>
                <a:lnTo>
                  <a:pt x="0" y="1249"/>
                </a:lnTo>
                <a:lnTo>
                  <a:pt x="0" y="111892"/>
                </a:lnTo>
                <a:lnTo>
                  <a:pt x="10384" y="112897"/>
                </a:lnTo>
                <a:lnTo>
                  <a:pt x="18562" y="113537"/>
                </a:lnTo>
                <a:lnTo>
                  <a:pt x="24527" y="113537"/>
                </a:lnTo>
                <a:lnTo>
                  <a:pt x="67072" y="108369"/>
                </a:lnTo>
                <a:lnTo>
                  <a:pt x="97719" y="84549"/>
                </a:lnTo>
                <a:lnTo>
                  <a:pt x="104934" y="61054"/>
                </a:lnTo>
                <a:lnTo>
                  <a:pt x="103784" y="46670"/>
                </a:lnTo>
                <a:lnTo>
                  <a:pt x="74220" y="9182"/>
                </a:lnTo>
                <a:lnTo>
                  <a:pt x="25929" y="100"/>
                </a:lnTo>
                <a:lnTo>
                  <a:pt x="18647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5456" y="105817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59" h="99059">
                <a:moveTo>
                  <a:pt x="20762" y="0"/>
                </a:moveTo>
                <a:lnTo>
                  <a:pt x="14154" y="0"/>
                </a:lnTo>
                <a:lnTo>
                  <a:pt x="7238" y="365"/>
                </a:lnTo>
                <a:lnTo>
                  <a:pt x="0" y="1371"/>
                </a:lnTo>
                <a:lnTo>
                  <a:pt x="0" y="97383"/>
                </a:lnTo>
                <a:lnTo>
                  <a:pt x="14694" y="98411"/>
                </a:lnTo>
                <a:lnTo>
                  <a:pt x="25539" y="98784"/>
                </a:lnTo>
                <a:lnTo>
                  <a:pt x="41679" y="98251"/>
                </a:lnTo>
                <a:lnTo>
                  <a:pt x="88231" y="82039"/>
                </a:lnTo>
                <a:lnTo>
                  <a:pt x="98966" y="59437"/>
                </a:lnTo>
                <a:lnTo>
                  <a:pt x="98473" y="40512"/>
                </a:lnTo>
                <a:lnTo>
                  <a:pt x="73219" y="6890"/>
                </a:lnTo>
                <a:lnTo>
                  <a:pt x="207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44876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67" y="0"/>
                </a:lnTo>
                <a:lnTo>
                  <a:pt x="220467" y="54498"/>
                </a:lnTo>
                <a:lnTo>
                  <a:pt x="61340" y="54498"/>
                </a:lnTo>
                <a:lnTo>
                  <a:pt x="61340" y="135392"/>
                </a:lnTo>
                <a:lnTo>
                  <a:pt x="175509" y="135392"/>
                </a:lnTo>
                <a:lnTo>
                  <a:pt x="175509" y="187604"/>
                </a:lnTo>
                <a:lnTo>
                  <a:pt x="61340" y="187604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6251" y="100620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88723" y="1006205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98"/>
                </a:lnTo>
                <a:lnTo>
                  <a:pt x="171318" y="54498"/>
                </a:lnTo>
                <a:lnTo>
                  <a:pt x="171318" y="345582"/>
                </a:lnTo>
                <a:lnTo>
                  <a:pt x="109977" y="345582"/>
                </a:lnTo>
                <a:lnTo>
                  <a:pt x="109977" y="54498"/>
                </a:lnTo>
                <a:lnTo>
                  <a:pt x="0" y="5449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304" y="1003797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4" h="347980">
                <a:moveTo>
                  <a:pt x="71713" y="0"/>
                </a:moveTo>
                <a:lnTo>
                  <a:pt x="118437" y="2439"/>
                </a:lnTo>
                <a:lnTo>
                  <a:pt x="156621" y="9757"/>
                </a:lnTo>
                <a:lnTo>
                  <a:pt x="197820" y="30552"/>
                </a:lnTo>
                <a:lnTo>
                  <a:pt x="221159" y="61079"/>
                </a:lnTo>
                <a:lnTo>
                  <a:pt x="229227" y="99731"/>
                </a:lnTo>
                <a:lnTo>
                  <a:pt x="228586" y="116127"/>
                </a:lnTo>
                <a:lnTo>
                  <a:pt x="218846" y="158112"/>
                </a:lnTo>
                <a:lnTo>
                  <a:pt x="187620" y="197556"/>
                </a:lnTo>
                <a:lnTo>
                  <a:pt x="150523" y="214997"/>
                </a:lnTo>
                <a:lnTo>
                  <a:pt x="101704" y="222254"/>
                </a:lnTo>
                <a:lnTo>
                  <a:pt x="85986" y="222273"/>
                </a:lnTo>
                <a:lnTo>
                  <a:pt x="73970" y="221868"/>
                </a:lnTo>
                <a:lnTo>
                  <a:pt x="63313" y="221050"/>
                </a:lnTo>
                <a:lnTo>
                  <a:pt x="61328" y="347990"/>
                </a:lnTo>
                <a:lnTo>
                  <a:pt x="0" y="347990"/>
                </a:lnTo>
                <a:lnTo>
                  <a:pt x="0" y="2682"/>
                </a:lnTo>
                <a:lnTo>
                  <a:pt x="50762" y="586"/>
                </a:lnTo>
                <a:lnTo>
                  <a:pt x="68647" y="35"/>
                </a:lnTo>
                <a:lnTo>
                  <a:pt x="7171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1768" y="1001511"/>
            <a:ext cx="565150" cy="350520"/>
          </a:xfrm>
          <a:custGeom>
            <a:avLst/>
            <a:gdLst/>
            <a:ahLst/>
            <a:cxnLst/>
            <a:rect l="l" t="t" r="r" b="b"/>
            <a:pathLst>
              <a:path w="565150" h="350519">
                <a:moveTo>
                  <a:pt x="399205" y="0"/>
                </a:moveTo>
                <a:lnTo>
                  <a:pt x="426113" y="0"/>
                </a:lnTo>
                <a:lnTo>
                  <a:pt x="565071" y="350276"/>
                </a:lnTo>
                <a:lnTo>
                  <a:pt x="497384" y="350276"/>
                </a:lnTo>
                <a:lnTo>
                  <a:pt x="472107" y="280172"/>
                </a:lnTo>
                <a:lnTo>
                  <a:pt x="353677" y="280172"/>
                </a:lnTo>
                <a:lnTo>
                  <a:pt x="329625" y="350276"/>
                </a:lnTo>
                <a:lnTo>
                  <a:pt x="265617" y="350276"/>
                </a:lnTo>
                <a:lnTo>
                  <a:pt x="261451" y="350276"/>
                </a:lnTo>
                <a:lnTo>
                  <a:pt x="194846" y="350276"/>
                </a:lnTo>
                <a:lnTo>
                  <a:pt x="102607" y="207538"/>
                </a:lnTo>
                <a:lnTo>
                  <a:pt x="92359" y="207274"/>
                </a:lnTo>
                <a:lnTo>
                  <a:pt x="79753" y="206753"/>
                </a:lnTo>
                <a:lnTo>
                  <a:pt x="64782" y="205929"/>
                </a:lnTo>
                <a:lnTo>
                  <a:pt x="63687" y="350276"/>
                </a:lnTo>
                <a:lnTo>
                  <a:pt x="0" y="350276"/>
                </a:lnTo>
                <a:lnTo>
                  <a:pt x="0" y="4693"/>
                </a:lnTo>
                <a:lnTo>
                  <a:pt x="6293" y="4510"/>
                </a:lnTo>
                <a:lnTo>
                  <a:pt x="18556" y="3968"/>
                </a:lnTo>
                <a:lnTo>
                  <a:pt x="66657" y="1781"/>
                </a:lnTo>
                <a:lnTo>
                  <a:pt x="89594" y="1195"/>
                </a:lnTo>
                <a:lnTo>
                  <a:pt x="109654" y="1746"/>
                </a:lnTo>
                <a:lnTo>
                  <a:pt x="160091" y="10110"/>
                </a:lnTo>
                <a:lnTo>
                  <a:pt x="196226" y="28547"/>
                </a:lnTo>
                <a:lnTo>
                  <a:pt x="222864" y="68812"/>
                </a:lnTo>
                <a:lnTo>
                  <a:pt x="227222" y="95670"/>
                </a:lnTo>
                <a:lnTo>
                  <a:pt x="226632" y="110757"/>
                </a:lnTo>
                <a:lnTo>
                  <a:pt x="210553" y="157127"/>
                </a:lnTo>
                <a:lnTo>
                  <a:pt x="182511" y="184906"/>
                </a:lnTo>
                <a:lnTo>
                  <a:pt x="171838" y="191006"/>
                </a:lnTo>
                <a:lnTo>
                  <a:pt x="263008" y="346344"/>
                </a:lnTo>
                <a:lnTo>
                  <a:pt x="399205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2775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07351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33600" y="1905051"/>
            <a:ext cx="4475104" cy="44719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680" y="1061222"/>
            <a:ext cx="2127040" cy="357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3286" y="116814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19"/>
                </a:lnTo>
                <a:lnTo>
                  <a:pt x="83033" y="127619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0009" y="1119256"/>
            <a:ext cx="105410" cy="113664"/>
          </a:xfrm>
          <a:custGeom>
            <a:avLst/>
            <a:gdLst/>
            <a:ahLst/>
            <a:cxnLst/>
            <a:rect l="l" t="t" r="r" b="b"/>
            <a:pathLst>
              <a:path w="105409" h="113665">
                <a:moveTo>
                  <a:pt x="18647" y="0"/>
                </a:moveTo>
                <a:lnTo>
                  <a:pt x="12191" y="0"/>
                </a:lnTo>
                <a:lnTo>
                  <a:pt x="5977" y="365"/>
                </a:lnTo>
                <a:lnTo>
                  <a:pt x="0" y="1249"/>
                </a:lnTo>
                <a:lnTo>
                  <a:pt x="0" y="111892"/>
                </a:lnTo>
                <a:lnTo>
                  <a:pt x="10384" y="112897"/>
                </a:lnTo>
                <a:lnTo>
                  <a:pt x="18562" y="113537"/>
                </a:lnTo>
                <a:lnTo>
                  <a:pt x="24527" y="113537"/>
                </a:lnTo>
                <a:lnTo>
                  <a:pt x="67072" y="108369"/>
                </a:lnTo>
                <a:lnTo>
                  <a:pt x="97719" y="84549"/>
                </a:lnTo>
                <a:lnTo>
                  <a:pt x="104934" y="61054"/>
                </a:lnTo>
                <a:lnTo>
                  <a:pt x="103784" y="46670"/>
                </a:lnTo>
                <a:lnTo>
                  <a:pt x="74220" y="9182"/>
                </a:lnTo>
                <a:lnTo>
                  <a:pt x="25929" y="100"/>
                </a:lnTo>
                <a:lnTo>
                  <a:pt x="18647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32" y="111913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59" h="99059">
                <a:moveTo>
                  <a:pt x="20762" y="0"/>
                </a:moveTo>
                <a:lnTo>
                  <a:pt x="14154" y="0"/>
                </a:lnTo>
                <a:lnTo>
                  <a:pt x="7238" y="365"/>
                </a:lnTo>
                <a:lnTo>
                  <a:pt x="0" y="1371"/>
                </a:lnTo>
                <a:lnTo>
                  <a:pt x="0" y="97383"/>
                </a:lnTo>
                <a:lnTo>
                  <a:pt x="14694" y="98411"/>
                </a:lnTo>
                <a:lnTo>
                  <a:pt x="25539" y="98784"/>
                </a:lnTo>
                <a:lnTo>
                  <a:pt x="41679" y="98251"/>
                </a:lnTo>
                <a:lnTo>
                  <a:pt x="88231" y="82039"/>
                </a:lnTo>
                <a:lnTo>
                  <a:pt x="98966" y="59437"/>
                </a:lnTo>
                <a:lnTo>
                  <a:pt x="98473" y="40512"/>
                </a:lnTo>
                <a:lnTo>
                  <a:pt x="73219" y="6890"/>
                </a:lnTo>
                <a:lnTo>
                  <a:pt x="207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05252" y="106716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67" y="0"/>
                </a:lnTo>
                <a:lnTo>
                  <a:pt x="220467" y="54498"/>
                </a:lnTo>
                <a:lnTo>
                  <a:pt x="61340" y="54498"/>
                </a:lnTo>
                <a:lnTo>
                  <a:pt x="61340" y="135392"/>
                </a:lnTo>
                <a:lnTo>
                  <a:pt x="175509" y="135392"/>
                </a:lnTo>
                <a:lnTo>
                  <a:pt x="175509" y="187604"/>
                </a:lnTo>
                <a:lnTo>
                  <a:pt x="61340" y="187604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76627" y="106716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9098" y="1067165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98"/>
                </a:lnTo>
                <a:lnTo>
                  <a:pt x="171318" y="54498"/>
                </a:lnTo>
                <a:lnTo>
                  <a:pt x="171318" y="345582"/>
                </a:lnTo>
                <a:lnTo>
                  <a:pt x="109977" y="345582"/>
                </a:lnTo>
                <a:lnTo>
                  <a:pt x="109977" y="54498"/>
                </a:lnTo>
                <a:lnTo>
                  <a:pt x="0" y="5449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8680" y="1064757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4" h="347980">
                <a:moveTo>
                  <a:pt x="71713" y="0"/>
                </a:moveTo>
                <a:lnTo>
                  <a:pt x="118437" y="2439"/>
                </a:lnTo>
                <a:lnTo>
                  <a:pt x="156621" y="9757"/>
                </a:lnTo>
                <a:lnTo>
                  <a:pt x="197820" y="30552"/>
                </a:lnTo>
                <a:lnTo>
                  <a:pt x="221159" y="61079"/>
                </a:lnTo>
                <a:lnTo>
                  <a:pt x="229227" y="99731"/>
                </a:lnTo>
                <a:lnTo>
                  <a:pt x="228586" y="116127"/>
                </a:lnTo>
                <a:lnTo>
                  <a:pt x="218846" y="158112"/>
                </a:lnTo>
                <a:lnTo>
                  <a:pt x="187620" y="197556"/>
                </a:lnTo>
                <a:lnTo>
                  <a:pt x="150523" y="214997"/>
                </a:lnTo>
                <a:lnTo>
                  <a:pt x="101704" y="222254"/>
                </a:lnTo>
                <a:lnTo>
                  <a:pt x="85986" y="222273"/>
                </a:lnTo>
                <a:lnTo>
                  <a:pt x="73970" y="221868"/>
                </a:lnTo>
                <a:lnTo>
                  <a:pt x="63313" y="221050"/>
                </a:lnTo>
                <a:lnTo>
                  <a:pt x="61328" y="347990"/>
                </a:lnTo>
                <a:lnTo>
                  <a:pt x="0" y="347990"/>
                </a:lnTo>
                <a:lnTo>
                  <a:pt x="0" y="2682"/>
                </a:lnTo>
                <a:lnTo>
                  <a:pt x="50762" y="586"/>
                </a:lnTo>
                <a:lnTo>
                  <a:pt x="68647" y="35"/>
                </a:lnTo>
                <a:lnTo>
                  <a:pt x="7171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2144" y="1062471"/>
            <a:ext cx="565150" cy="350520"/>
          </a:xfrm>
          <a:custGeom>
            <a:avLst/>
            <a:gdLst/>
            <a:ahLst/>
            <a:cxnLst/>
            <a:rect l="l" t="t" r="r" b="b"/>
            <a:pathLst>
              <a:path w="565150" h="350519">
                <a:moveTo>
                  <a:pt x="399205" y="0"/>
                </a:moveTo>
                <a:lnTo>
                  <a:pt x="426113" y="0"/>
                </a:lnTo>
                <a:lnTo>
                  <a:pt x="565071" y="350276"/>
                </a:lnTo>
                <a:lnTo>
                  <a:pt x="497384" y="350276"/>
                </a:lnTo>
                <a:lnTo>
                  <a:pt x="472107" y="280172"/>
                </a:lnTo>
                <a:lnTo>
                  <a:pt x="353677" y="280172"/>
                </a:lnTo>
                <a:lnTo>
                  <a:pt x="329625" y="350276"/>
                </a:lnTo>
                <a:lnTo>
                  <a:pt x="265617" y="350276"/>
                </a:lnTo>
                <a:lnTo>
                  <a:pt x="261451" y="350276"/>
                </a:lnTo>
                <a:lnTo>
                  <a:pt x="194846" y="350276"/>
                </a:lnTo>
                <a:lnTo>
                  <a:pt x="102607" y="207538"/>
                </a:lnTo>
                <a:lnTo>
                  <a:pt x="92359" y="207274"/>
                </a:lnTo>
                <a:lnTo>
                  <a:pt x="79753" y="206753"/>
                </a:lnTo>
                <a:lnTo>
                  <a:pt x="64782" y="205929"/>
                </a:lnTo>
                <a:lnTo>
                  <a:pt x="63687" y="350276"/>
                </a:lnTo>
                <a:lnTo>
                  <a:pt x="0" y="350276"/>
                </a:lnTo>
                <a:lnTo>
                  <a:pt x="0" y="4693"/>
                </a:lnTo>
                <a:lnTo>
                  <a:pt x="6293" y="4510"/>
                </a:lnTo>
                <a:lnTo>
                  <a:pt x="18556" y="3968"/>
                </a:lnTo>
                <a:lnTo>
                  <a:pt x="66657" y="1781"/>
                </a:lnTo>
                <a:lnTo>
                  <a:pt x="89594" y="1195"/>
                </a:lnTo>
                <a:lnTo>
                  <a:pt x="109654" y="1746"/>
                </a:lnTo>
                <a:lnTo>
                  <a:pt x="160091" y="10110"/>
                </a:lnTo>
                <a:lnTo>
                  <a:pt x="196226" y="28547"/>
                </a:lnTo>
                <a:lnTo>
                  <a:pt x="222864" y="68812"/>
                </a:lnTo>
                <a:lnTo>
                  <a:pt x="227222" y="95670"/>
                </a:lnTo>
                <a:lnTo>
                  <a:pt x="226632" y="110757"/>
                </a:lnTo>
                <a:lnTo>
                  <a:pt x="210553" y="157127"/>
                </a:lnTo>
                <a:lnTo>
                  <a:pt x="182511" y="184906"/>
                </a:lnTo>
                <a:lnTo>
                  <a:pt x="171838" y="191006"/>
                </a:lnTo>
                <a:lnTo>
                  <a:pt x="263008" y="346344"/>
                </a:lnTo>
                <a:lnTo>
                  <a:pt x="399205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93151" y="106122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67727" y="106122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8800" y="2285990"/>
            <a:ext cx="4859395" cy="3233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4" y="1000262"/>
            <a:ext cx="2127040" cy="357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2911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19"/>
                </a:lnTo>
                <a:lnTo>
                  <a:pt x="83057" y="127619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9633" y="1058296"/>
            <a:ext cx="105410" cy="113664"/>
          </a:xfrm>
          <a:custGeom>
            <a:avLst/>
            <a:gdLst/>
            <a:ahLst/>
            <a:cxnLst/>
            <a:rect l="l" t="t" r="r" b="b"/>
            <a:pathLst>
              <a:path w="105409" h="113665">
                <a:moveTo>
                  <a:pt x="18647" y="0"/>
                </a:moveTo>
                <a:lnTo>
                  <a:pt x="12191" y="0"/>
                </a:lnTo>
                <a:lnTo>
                  <a:pt x="5977" y="365"/>
                </a:lnTo>
                <a:lnTo>
                  <a:pt x="0" y="1249"/>
                </a:lnTo>
                <a:lnTo>
                  <a:pt x="0" y="111892"/>
                </a:lnTo>
                <a:lnTo>
                  <a:pt x="10384" y="112897"/>
                </a:lnTo>
                <a:lnTo>
                  <a:pt x="18562" y="113537"/>
                </a:lnTo>
                <a:lnTo>
                  <a:pt x="24527" y="113537"/>
                </a:lnTo>
                <a:lnTo>
                  <a:pt x="67072" y="108369"/>
                </a:lnTo>
                <a:lnTo>
                  <a:pt x="97719" y="84549"/>
                </a:lnTo>
                <a:lnTo>
                  <a:pt x="104934" y="61054"/>
                </a:lnTo>
                <a:lnTo>
                  <a:pt x="103784" y="46670"/>
                </a:lnTo>
                <a:lnTo>
                  <a:pt x="74220" y="9182"/>
                </a:lnTo>
                <a:lnTo>
                  <a:pt x="25929" y="100"/>
                </a:lnTo>
                <a:lnTo>
                  <a:pt x="18647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5456" y="105817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59" h="99059">
                <a:moveTo>
                  <a:pt x="20762" y="0"/>
                </a:moveTo>
                <a:lnTo>
                  <a:pt x="14154" y="0"/>
                </a:lnTo>
                <a:lnTo>
                  <a:pt x="7238" y="365"/>
                </a:lnTo>
                <a:lnTo>
                  <a:pt x="0" y="1371"/>
                </a:lnTo>
                <a:lnTo>
                  <a:pt x="0" y="97383"/>
                </a:lnTo>
                <a:lnTo>
                  <a:pt x="14694" y="98411"/>
                </a:lnTo>
                <a:lnTo>
                  <a:pt x="25539" y="98784"/>
                </a:lnTo>
                <a:lnTo>
                  <a:pt x="41679" y="98251"/>
                </a:lnTo>
                <a:lnTo>
                  <a:pt x="88231" y="82039"/>
                </a:lnTo>
                <a:lnTo>
                  <a:pt x="98966" y="59437"/>
                </a:lnTo>
                <a:lnTo>
                  <a:pt x="98473" y="40512"/>
                </a:lnTo>
                <a:lnTo>
                  <a:pt x="73219" y="6890"/>
                </a:lnTo>
                <a:lnTo>
                  <a:pt x="207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44876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67" y="0"/>
                </a:lnTo>
                <a:lnTo>
                  <a:pt x="220467" y="54498"/>
                </a:lnTo>
                <a:lnTo>
                  <a:pt x="61340" y="54498"/>
                </a:lnTo>
                <a:lnTo>
                  <a:pt x="61340" y="135392"/>
                </a:lnTo>
                <a:lnTo>
                  <a:pt x="175509" y="135392"/>
                </a:lnTo>
                <a:lnTo>
                  <a:pt x="175509" y="187604"/>
                </a:lnTo>
                <a:lnTo>
                  <a:pt x="61340" y="187604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6251" y="100620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88723" y="1006205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98"/>
                </a:lnTo>
                <a:lnTo>
                  <a:pt x="171318" y="54498"/>
                </a:lnTo>
                <a:lnTo>
                  <a:pt x="171318" y="345582"/>
                </a:lnTo>
                <a:lnTo>
                  <a:pt x="109977" y="345582"/>
                </a:lnTo>
                <a:lnTo>
                  <a:pt x="109977" y="54498"/>
                </a:lnTo>
                <a:lnTo>
                  <a:pt x="0" y="5449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304" y="1003797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4" h="347980">
                <a:moveTo>
                  <a:pt x="71713" y="0"/>
                </a:moveTo>
                <a:lnTo>
                  <a:pt x="118437" y="2439"/>
                </a:lnTo>
                <a:lnTo>
                  <a:pt x="156621" y="9757"/>
                </a:lnTo>
                <a:lnTo>
                  <a:pt x="197820" y="30552"/>
                </a:lnTo>
                <a:lnTo>
                  <a:pt x="221159" y="61079"/>
                </a:lnTo>
                <a:lnTo>
                  <a:pt x="229227" y="99731"/>
                </a:lnTo>
                <a:lnTo>
                  <a:pt x="228586" y="116127"/>
                </a:lnTo>
                <a:lnTo>
                  <a:pt x="218846" y="158112"/>
                </a:lnTo>
                <a:lnTo>
                  <a:pt x="187620" y="197556"/>
                </a:lnTo>
                <a:lnTo>
                  <a:pt x="150523" y="214997"/>
                </a:lnTo>
                <a:lnTo>
                  <a:pt x="101704" y="222254"/>
                </a:lnTo>
                <a:lnTo>
                  <a:pt x="85986" y="222273"/>
                </a:lnTo>
                <a:lnTo>
                  <a:pt x="73970" y="221868"/>
                </a:lnTo>
                <a:lnTo>
                  <a:pt x="63313" y="221050"/>
                </a:lnTo>
                <a:lnTo>
                  <a:pt x="61328" y="347990"/>
                </a:lnTo>
                <a:lnTo>
                  <a:pt x="0" y="347990"/>
                </a:lnTo>
                <a:lnTo>
                  <a:pt x="0" y="2682"/>
                </a:lnTo>
                <a:lnTo>
                  <a:pt x="50762" y="586"/>
                </a:lnTo>
                <a:lnTo>
                  <a:pt x="68647" y="35"/>
                </a:lnTo>
                <a:lnTo>
                  <a:pt x="7171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1768" y="1001511"/>
            <a:ext cx="565150" cy="350520"/>
          </a:xfrm>
          <a:custGeom>
            <a:avLst/>
            <a:gdLst/>
            <a:ahLst/>
            <a:cxnLst/>
            <a:rect l="l" t="t" r="r" b="b"/>
            <a:pathLst>
              <a:path w="565150" h="350519">
                <a:moveTo>
                  <a:pt x="399205" y="0"/>
                </a:moveTo>
                <a:lnTo>
                  <a:pt x="426113" y="0"/>
                </a:lnTo>
                <a:lnTo>
                  <a:pt x="565071" y="350276"/>
                </a:lnTo>
                <a:lnTo>
                  <a:pt x="497384" y="350276"/>
                </a:lnTo>
                <a:lnTo>
                  <a:pt x="472107" y="280172"/>
                </a:lnTo>
                <a:lnTo>
                  <a:pt x="353677" y="280172"/>
                </a:lnTo>
                <a:lnTo>
                  <a:pt x="329625" y="350276"/>
                </a:lnTo>
                <a:lnTo>
                  <a:pt x="265617" y="350276"/>
                </a:lnTo>
                <a:lnTo>
                  <a:pt x="261451" y="350276"/>
                </a:lnTo>
                <a:lnTo>
                  <a:pt x="194846" y="350276"/>
                </a:lnTo>
                <a:lnTo>
                  <a:pt x="102607" y="207538"/>
                </a:lnTo>
                <a:lnTo>
                  <a:pt x="92359" y="207274"/>
                </a:lnTo>
                <a:lnTo>
                  <a:pt x="79753" y="206753"/>
                </a:lnTo>
                <a:lnTo>
                  <a:pt x="64782" y="205929"/>
                </a:lnTo>
                <a:lnTo>
                  <a:pt x="63687" y="350276"/>
                </a:lnTo>
                <a:lnTo>
                  <a:pt x="0" y="350276"/>
                </a:lnTo>
                <a:lnTo>
                  <a:pt x="0" y="4693"/>
                </a:lnTo>
                <a:lnTo>
                  <a:pt x="6293" y="4510"/>
                </a:lnTo>
                <a:lnTo>
                  <a:pt x="18556" y="3968"/>
                </a:lnTo>
                <a:lnTo>
                  <a:pt x="66657" y="1781"/>
                </a:lnTo>
                <a:lnTo>
                  <a:pt x="89594" y="1195"/>
                </a:lnTo>
                <a:lnTo>
                  <a:pt x="109654" y="1746"/>
                </a:lnTo>
                <a:lnTo>
                  <a:pt x="160091" y="10110"/>
                </a:lnTo>
                <a:lnTo>
                  <a:pt x="196226" y="28547"/>
                </a:lnTo>
                <a:lnTo>
                  <a:pt x="222864" y="68812"/>
                </a:lnTo>
                <a:lnTo>
                  <a:pt x="227222" y="95670"/>
                </a:lnTo>
                <a:lnTo>
                  <a:pt x="226632" y="110757"/>
                </a:lnTo>
                <a:lnTo>
                  <a:pt x="210553" y="157127"/>
                </a:lnTo>
                <a:lnTo>
                  <a:pt x="182511" y="184906"/>
                </a:lnTo>
                <a:lnTo>
                  <a:pt x="171838" y="191006"/>
                </a:lnTo>
                <a:lnTo>
                  <a:pt x="263008" y="346344"/>
                </a:lnTo>
                <a:lnTo>
                  <a:pt x="399205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2775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07351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52600" y="1610367"/>
            <a:ext cx="4433834" cy="50222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4" y="1000262"/>
            <a:ext cx="2127040" cy="357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2911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19"/>
                </a:lnTo>
                <a:lnTo>
                  <a:pt x="83057" y="127619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9633" y="1058296"/>
            <a:ext cx="105410" cy="113664"/>
          </a:xfrm>
          <a:custGeom>
            <a:avLst/>
            <a:gdLst/>
            <a:ahLst/>
            <a:cxnLst/>
            <a:rect l="l" t="t" r="r" b="b"/>
            <a:pathLst>
              <a:path w="105409" h="113665">
                <a:moveTo>
                  <a:pt x="18647" y="0"/>
                </a:moveTo>
                <a:lnTo>
                  <a:pt x="12191" y="0"/>
                </a:lnTo>
                <a:lnTo>
                  <a:pt x="5977" y="365"/>
                </a:lnTo>
                <a:lnTo>
                  <a:pt x="0" y="1249"/>
                </a:lnTo>
                <a:lnTo>
                  <a:pt x="0" y="111892"/>
                </a:lnTo>
                <a:lnTo>
                  <a:pt x="10384" y="112897"/>
                </a:lnTo>
                <a:lnTo>
                  <a:pt x="18562" y="113537"/>
                </a:lnTo>
                <a:lnTo>
                  <a:pt x="24527" y="113537"/>
                </a:lnTo>
                <a:lnTo>
                  <a:pt x="67072" y="108369"/>
                </a:lnTo>
                <a:lnTo>
                  <a:pt x="97719" y="84549"/>
                </a:lnTo>
                <a:lnTo>
                  <a:pt x="104934" y="61054"/>
                </a:lnTo>
                <a:lnTo>
                  <a:pt x="103784" y="46670"/>
                </a:lnTo>
                <a:lnTo>
                  <a:pt x="74220" y="9182"/>
                </a:lnTo>
                <a:lnTo>
                  <a:pt x="25929" y="100"/>
                </a:lnTo>
                <a:lnTo>
                  <a:pt x="18647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5456" y="105817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59" h="99059">
                <a:moveTo>
                  <a:pt x="20762" y="0"/>
                </a:moveTo>
                <a:lnTo>
                  <a:pt x="14154" y="0"/>
                </a:lnTo>
                <a:lnTo>
                  <a:pt x="7238" y="365"/>
                </a:lnTo>
                <a:lnTo>
                  <a:pt x="0" y="1371"/>
                </a:lnTo>
                <a:lnTo>
                  <a:pt x="0" y="97383"/>
                </a:lnTo>
                <a:lnTo>
                  <a:pt x="14694" y="98411"/>
                </a:lnTo>
                <a:lnTo>
                  <a:pt x="25539" y="98784"/>
                </a:lnTo>
                <a:lnTo>
                  <a:pt x="41679" y="98251"/>
                </a:lnTo>
                <a:lnTo>
                  <a:pt x="88231" y="82039"/>
                </a:lnTo>
                <a:lnTo>
                  <a:pt x="98966" y="59437"/>
                </a:lnTo>
                <a:lnTo>
                  <a:pt x="98473" y="40512"/>
                </a:lnTo>
                <a:lnTo>
                  <a:pt x="73219" y="6890"/>
                </a:lnTo>
                <a:lnTo>
                  <a:pt x="207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44876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67" y="0"/>
                </a:lnTo>
                <a:lnTo>
                  <a:pt x="220467" y="54498"/>
                </a:lnTo>
                <a:lnTo>
                  <a:pt x="61340" y="54498"/>
                </a:lnTo>
                <a:lnTo>
                  <a:pt x="61340" y="135392"/>
                </a:lnTo>
                <a:lnTo>
                  <a:pt x="175509" y="135392"/>
                </a:lnTo>
                <a:lnTo>
                  <a:pt x="175509" y="187604"/>
                </a:lnTo>
                <a:lnTo>
                  <a:pt x="61340" y="187604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6251" y="100620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88723" y="1006205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98"/>
                </a:lnTo>
                <a:lnTo>
                  <a:pt x="171318" y="54498"/>
                </a:lnTo>
                <a:lnTo>
                  <a:pt x="171318" y="345582"/>
                </a:lnTo>
                <a:lnTo>
                  <a:pt x="109977" y="345582"/>
                </a:lnTo>
                <a:lnTo>
                  <a:pt x="109977" y="54498"/>
                </a:lnTo>
                <a:lnTo>
                  <a:pt x="0" y="5449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304" y="1003797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4" h="347980">
                <a:moveTo>
                  <a:pt x="71713" y="0"/>
                </a:moveTo>
                <a:lnTo>
                  <a:pt x="118437" y="2439"/>
                </a:lnTo>
                <a:lnTo>
                  <a:pt x="156621" y="9757"/>
                </a:lnTo>
                <a:lnTo>
                  <a:pt x="197820" y="30552"/>
                </a:lnTo>
                <a:lnTo>
                  <a:pt x="221159" y="61079"/>
                </a:lnTo>
                <a:lnTo>
                  <a:pt x="229227" y="99731"/>
                </a:lnTo>
                <a:lnTo>
                  <a:pt x="228586" y="116127"/>
                </a:lnTo>
                <a:lnTo>
                  <a:pt x="218846" y="158112"/>
                </a:lnTo>
                <a:lnTo>
                  <a:pt x="187620" y="197556"/>
                </a:lnTo>
                <a:lnTo>
                  <a:pt x="150523" y="214997"/>
                </a:lnTo>
                <a:lnTo>
                  <a:pt x="101704" y="222254"/>
                </a:lnTo>
                <a:lnTo>
                  <a:pt x="85986" y="222273"/>
                </a:lnTo>
                <a:lnTo>
                  <a:pt x="73970" y="221868"/>
                </a:lnTo>
                <a:lnTo>
                  <a:pt x="63313" y="221050"/>
                </a:lnTo>
                <a:lnTo>
                  <a:pt x="61328" y="347990"/>
                </a:lnTo>
                <a:lnTo>
                  <a:pt x="0" y="347990"/>
                </a:lnTo>
                <a:lnTo>
                  <a:pt x="0" y="2682"/>
                </a:lnTo>
                <a:lnTo>
                  <a:pt x="50762" y="586"/>
                </a:lnTo>
                <a:lnTo>
                  <a:pt x="68647" y="35"/>
                </a:lnTo>
                <a:lnTo>
                  <a:pt x="7171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1768" y="1001511"/>
            <a:ext cx="565150" cy="350520"/>
          </a:xfrm>
          <a:custGeom>
            <a:avLst/>
            <a:gdLst/>
            <a:ahLst/>
            <a:cxnLst/>
            <a:rect l="l" t="t" r="r" b="b"/>
            <a:pathLst>
              <a:path w="565150" h="350519">
                <a:moveTo>
                  <a:pt x="399205" y="0"/>
                </a:moveTo>
                <a:lnTo>
                  <a:pt x="426113" y="0"/>
                </a:lnTo>
                <a:lnTo>
                  <a:pt x="565071" y="350276"/>
                </a:lnTo>
                <a:lnTo>
                  <a:pt x="497384" y="350276"/>
                </a:lnTo>
                <a:lnTo>
                  <a:pt x="472107" y="280172"/>
                </a:lnTo>
                <a:lnTo>
                  <a:pt x="353677" y="280172"/>
                </a:lnTo>
                <a:lnTo>
                  <a:pt x="329625" y="350276"/>
                </a:lnTo>
                <a:lnTo>
                  <a:pt x="265617" y="350276"/>
                </a:lnTo>
                <a:lnTo>
                  <a:pt x="261451" y="350276"/>
                </a:lnTo>
                <a:lnTo>
                  <a:pt x="194846" y="350276"/>
                </a:lnTo>
                <a:lnTo>
                  <a:pt x="102607" y="207538"/>
                </a:lnTo>
                <a:lnTo>
                  <a:pt x="92359" y="207274"/>
                </a:lnTo>
                <a:lnTo>
                  <a:pt x="79753" y="206753"/>
                </a:lnTo>
                <a:lnTo>
                  <a:pt x="64782" y="205929"/>
                </a:lnTo>
                <a:lnTo>
                  <a:pt x="63687" y="350276"/>
                </a:lnTo>
                <a:lnTo>
                  <a:pt x="0" y="350276"/>
                </a:lnTo>
                <a:lnTo>
                  <a:pt x="0" y="4693"/>
                </a:lnTo>
                <a:lnTo>
                  <a:pt x="6293" y="4510"/>
                </a:lnTo>
                <a:lnTo>
                  <a:pt x="18556" y="3968"/>
                </a:lnTo>
                <a:lnTo>
                  <a:pt x="66657" y="1781"/>
                </a:lnTo>
                <a:lnTo>
                  <a:pt x="89594" y="1195"/>
                </a:lnTo>
                <a:lnTo>
                  <a:pt x="109654" y="1746"/>
                </a:lnTo>
                <a:lnTo>
                  <a:pt x="160091" y="10110"/>
                </a:lnTo>
                <a:lnTo>
                  <a:pt x="196226" y="28547"/>
                </a:lnTo>
                <a:lnTo>
                  <a:pt x="222864" y="68812"/>
                </a:lnTo>
                <a:lnTo>
                  <a:pt x="227222" y="95670"/>
                </a:lnTo>
                <a:lnTo>
                  <a:pt x="226632" y="110757"/>
                </a:lnTo>
                <a:lnTo>
                  <a:pt x="210553" y="157127"/>
                </a:lnTo>
                <a:lnTo>
                  <a:pt x="182511" y="184906"/>
                </a:lnTo>
                <a:lnTo>
                  <a:pt x="171838" y="191006"/>
                </a:lnTo>
                <a:lnTo>
                  <a:pt x="263008" y="346344"/>
                </a:lnTo>
                <a:lnTo>
                  <a:pt x="399205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2775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07351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4000" y="2362200"/>
            <a:ext cx="5289042" cy="3276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4" y="1000262"/>
            <a:ext cx="2127040" cy="357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2911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19"/>
                </a:lnTo>
                <a:lnTo>
                  <a:pt x="83057" y="127619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9633" y="1058296"/>
            <a:ext cx="105410" cy="113664"/>
          </a:xfrm>
          <a:custGeom>
            <a:avLst/>
            <a:gdLst/>
            <a:ahLst/>
            <a:cxnLst/>
            <a:rect l="l" t="t" r="r" b="b"/>
            <a:pathLst>
              <a:path w="105409" h="113665">
                <a:moveTo>
                  <a:pt x="18647" y="0"/>
                </a:moveTo>
                <a:lnTo>
                  <a:pt x="12191" y="0"/>
                </a:lnTo>
                <a:lnTo>
                  <a:pt x="5977" y="365"/>
                </a:lnTo>
                <a:lnTo>
                  <a:pt x="0" y="1249"/>
                </a:lnTo>
                <a:lnTo>
                  <a:pt x="0" y="111892"/>
                </a:lnTo>
                <a:lnTo>
                  <a:pt x="10384" y="112897"/>
                </a:lnTo>
                <a:lnTo>
                  <a:pt x="18562" y="113537"/>
                </a:lnTo>
                <a:lnTo>
                  <a:pt x="24527" y="113537"/>
                </a:lnTo>
                <a:lnTo>
                  <a:pt x="67072" y="108369"/>
                </a:lnTo>
                <a:lnTo>
                  <a:pt x="97719" y="84549"/>
                </a:lnTo>
                <a:lnTo>
                  <a:pt x="104934" y="61054"/>
                </a:lnTo>
                <a:lnTo>
                  <a:pt x="103784" y="46670"/>
                </a:lnTo>
                <a:lnTo>
                  <a:pt x="74220" y="9182"/>
                </a:lnTo>
                <a:lnTo>
                  <a:pt x="25929" y="100"/>
                </a:lnTo>
                <a:lnTo>
                  <a:pt x="18647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5456" y="105817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59" h="99059">
                <a:moveTo>
                  <a:pt x="20762" y="0"/>
                </a:moveTo>
                <a:lnTo>
                  <a:pt x="14154" y="0"/>
                </a:lnTo>
                <a:lnTo>
                  <a:pt x="7238" y="365"/>
                </a:lnTo>
                <a:lnTo>
                  <a:pt x="0" y="1371"/>
                </a:lnTo>
                <a:lnTo>
                  <a:pt x="0" y="97383"/>
                </a:lnTo>
                <a:lnTo>
                  <a:pt x="14694" y="98411"/>
                </a:lnTo>
                <a:lnTo>
                  <a:pt x="25539" y="98784"/>
                </a:lnTo>
                <a:lnTo>
                  <a:pt x="41679" y="98251"/>
                </a:lnTo>
                <a:lnTo>
                  <a:pt x="88231" y="82039"/>
                </a:lnTo>
                <a:lnTo>
                  <a:pt x="98966" y="59437"/>
                </a:lnTo>
                <a:lnTo>
                  <a:pt x="98473" y="40512"/>
                </a:lnTo>
                <a:lnTo>
                  <a:pt x="73219" y="6890"/>
                </a:lnTo>
                <a:lnTo>
                  <a:pt x="207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44876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67" y="0"/>
                </a:lnTo>
                <a:lnTo>
                  <a:pt x="220467" y="54498"/>
                </a:lnTo>
                <a:lnTo>
                  <a:pt x="61340" y="54498"/>
                </a:lnTo>
                <a:lnTo>
                  <a:pt x="61340" y="135392"/>
                </a:lnTo>
                <a:lnTo>
                  <a:pt x="175509" y="135392"/>
                </a:lnTo>
                <a:lnTo>
                  <a:pt x="175509" y="187604"/>
                </a:lnTo>
                <a:lnTo>
                  <a:pt x="61340" y="187604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6251" y="100620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88723" y="1006205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98"/>
                </a:lnTo>
                <a:lnTo>
                  <a:pt x="171318" y="54498"/>
                </a:lnTo>
                <a:lnTo>
                  <a:pt x="171318" y="345582"/>
                </a:lnTo>
                <a:lnTo>
                  <a:pt x="109977" y="345582"/>
                </a:lnTo>
                <a:lnTo>
                  <a:pt x="109977" y="54498"/>
                </a:lnTo>
                <a:lnTo>
                  <a:pt x="0" y="5449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304" y="1003797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4" h="347980">
                <a:moveTo>
                  <a:pt x="71713" y="0"/>
                </a:moveTo>
                <a:lnTo>
                  <a:pt x="118437" y="2439"/>
                </a:lnTo>
                <a:lnTo>
                  <a:pt x="156621" y="9757"/>
                </a:lnTo>
                <a:lnTo>
                  <a:pt x="197820" y="30552"/>
                </a:lnTo>
                <a:lnTo>
                  <a:pt x="221159" y="61079"/>
                </a:lnTo>
                <a:lnTo>
                  <a:pt x="229227" y="99731"/>
                </a:lnTo>
                <a:lnTo>
                  <a:pt x="228586" y="116127"/>
                </a:lnTo>
                <a:lnTo>
                  <a:pt x="218846" y="158112"/>
                </a:lnTo>
                <a:lnTo>
                  <a:pt x="187620" y="197556"/>
                </a:lnTo>
                <a:lnTo>
                  <a:pt x="150523" y="214997"/>
                </a:lnTo>
                <a:lnTo>
                  <a:pt x="101704" y="222254"/>
                </a:lnTo>
                <a:lnTo>
                  <a:pt x="85986" y="222273"/>
                </a:lnTo>
                <a:lnTo>
                  <a:pt x="73970" y="221868"/>
                </a:lnTo>
                <a:lnTo>
                  <a:pt x="63313" y="221050"/>
                </a:lnTo>
                <a:lnTo>
                  <a:pt x="61328" y="347990"/>
                </a:lnTo>
                <a:lnTo>
                  <a:pt x="0" y="347990"/>
                </a:lnTo>
                <a:lnTo>
                  <a:pt x="0" y="2682"/>
                </a:lnTo>
                <a:lnTo>
                  <a:pt x="50762" y="586"/>
                </a:lnTo>
                <a:lnTo>
                  <a:pt x="68647" y="35"/>
                </a:lnTo>
                <a:lnTo>
                  <a:pt x="7171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1768" y="1001511"/>
            <a:ext cx="565150" cy="350520"/>
          </a:xfrm>
          <a:custGeom>
            <a:avLst/>
            <a:gdLst/>
            <a:ahLst/>
            <a:cxnLst/>
            <a:rect l="l" t="t" r="r" b="b"/>
            <a:pathLst>
              <a:path w="565150" h="350519">
                <a:moveTo>
                  <a:pt x="399205" y="0"/>
                </a:moveTo>
                <a:lnTo>
                  <a:pt x="426113" y="0"/>
                </a:lnTo>
                <a:lnTo>
                  <a:pt x="565071" y="350276"/>
                </a:lnTo>
                <a:lnTo>
                  <a:pt x="497384" y="350276"/>
                </a:lnTo>
                <a:lnTo>
                  <a:pt x="472107" y="280172"/>
                </a:lnTo>
                <a:lnTo>
                  <a:pt x="353677" y="280172"/>
                </a:lnTo>
                <a:lnTo>
                  <a:pt x="329625" y="350276"/>
                </a:lnTo>
                <a:lnTo>
                  <a:pt x="265617" y="350276"/>
                </a:lnTo>
                <a:lnTo>
                  <a:pt x="261451" y="350276"/>
                </a:lnTo>
                <a:lnTo>
                  <a:pt x="194846" y="350276"/>
                </a:lnTo>
                <a:lnTo>
                  <a:pt x="102607" y="207538"/>
                </a:lnTo>
                <a:lnTo>
                  <a:pt x="92359" y="207274"/>
                </a:lnTo>
                <a:lnTo>
                  <a:pt x="79753" y="206753"/>
                </a:lnTo>
                <a:lnTo>
                  <a:pt x="64782" y="205929"/>
                </a:lnTo>
                <a:lnTo>
                  <a:pt x="63687" y="350276"/>
                </a:lnTo>
                <a:lnTo>
                  <a:pt x="0" y="350276"/>
                </a:lnTo>
                <a:lnTo>
                  <a:pt x="0" y="4693"/>
                </a:lnTo>
                <a:lnTo>
                  <a:pt x="6293" y="4510"/>
                </a:lnTo>
                <a:lnTo>
                  <a:pt x="18556" y="3968"/>
                </a:lnTo>
                <a:lnTo>
                  <a:pt x="66657" y="1781"/>
                </a:lnTo>
                <a:lnTo>
                  <a:pt x="89594" y="1195"/>
                </a:lnTo>
                <a:lnTo>
                  <a:pt x="109654" y="1746"/>
                </a:lnTo>
                <a:lnTo>
                  <a:pt x="160091" y="10110"/>
                </a:lnTo>
                <a:lnTo>
                  <a:pt x="196226" y="28547"/>
                </a:lnTo>
                <a:lnTo>
                  <a:pt x="222864" y="68812"/>
                </a:lnTo>
                <a:lnTo>
                  <a:pt x="227222" y="95670"/>
                </a:lnTo>
                <a:lnTo>
                  <a:pt x="226632" y="110757"/>
                </a:lnTo>
                <a:lnTo>
                  <a:pt x="210553" y="157127"/>
                </a:lnTo>
                <a:lnTo>
                  <a:pt x="182511" y="184906"/>
                </a:lnTo>
                <a:lnTo>
                  <a:pt x="171838" y="191006"/>
                </a:lnTo>
                <a:lnTo>
                  <a:pt x="263008" y="346344"/>
                </a:lnTo>
                <a:lnTo>
                  <a:pt x="399205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2775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07351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71600" y="1752600"/>
            <a:ext cx="5907907" cy="441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4" y="1000262"/>
            <a:ext cx="2127040" cy="357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2911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19"/>
                </a:lnTo>
                <a:lnTo>
                  <a:pt x="83057" y="127619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9633" y="1058296"/>
            <a:ext cx="105410" cy="113664"/>
          </a:xfrm>
          <a:custGeom>
            <a:avLst/>
            <a:gdLst/>
            <a:ahLst/>
            <a:cxnLst/>
            <a:rect l="l" t="t" r="r" b="b"/>
            <a:pathLst>
              <a:path w="105409" h="113665">
                <a:moveTo>
                  <a:pt x="18647" y="0"/>
                </a:moveTo>
                <a:lnTo>
                  <a:pt x="12191" y="0"/>
                </a:lnTo>
                <a:lnTo>
                  <a:pt x="5977" y="365"/>
                </a:lnTo>
                <a:lnTo>
                  <a:pt x="0" y="1249"/>
                </a:lnTo>
                <a:lnTo>
                  <a:pt x="0" y="111892"/>
                </a:lnTo>
                <a:lnTo>
                  <a:pt x="10384" y="112897"/>
                </a:lnTo>
                <a:lnTo>
                  <a:pt x="18562" y="113537"/>
                </a:lnTo>
                <a:lnTo>
                  <a:pt x="24527" y="113537"/>
                </a:lnTo>
                <a:lnTo>
                  <a:pt x="67072" y="108369"/>
                </a:lnTo>
                <a:lnTo>
                  <a:pt x="97719" y="84549"/>
                </a:lnTo>
                <a:lnTo>
                  <a:pt x="104934" y="61054"/>
                </a:lnTo>
                <a:lnTo>
                  <a:pt x="103784" y="46670"/>
                </a:lnTo>
                <a:lnTo>
                  <a:pt x="74220" y="9182"/>
                </a:lnTo>
                <a:lnTo>
                  <a:pt x="25929" y="100"/>
                </a:lnTo>
                <a:lnTo>
                  <a:pt x="18647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5456" y="105817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59" h="99059">
                <a:moveTo>
                  <a:pt x="20762" y="0"/>
                </a:moveTo>
                <a:lnTo>
                  <a:pt x="14154" y="0"/>
                </a:lnTo>
                <a:lnTo>
                  <a:pt x="7238" y="365"/>
                </a:lnTo>
                <a:lnTo>
                  <a:pt x="0" y="1371"/>
                </a:lnTo>
                <a:lnTo>
                  <a:pt x="0" y="97383"/>
                </a:lnTo>
                <a:lnTo>
                  <a:pt x="14694" y="98411"/>
                </a:lnTo>
                <a:lnTo>
                  <a:pt x="25539" y="98784"/>
                </a:lnTo>
                <a:lnTo>
                  <a:pt x="41679" y="98251"/>
                </a:lnTo>
                <a:lnTo>
                  <a:pt x="88231" y="82039"/>
                </a:lnTo>
                <a:lnTo>
                  <a:pt x="98966" y="59437"/>
                </a:lnTo>
                <a:lnTo>
                  <a:pt x="98473" y="40512"/>
                </a:lnTo>
                <a:lnTo>
                  <a:pt x="73219" y="6890"/>
                </a:lnTo>
                <a:lnTo>
                  <a:pt x="207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44876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67" y="0"/>
                </a:lnTo>
                <a:lnTo>
                  <a:pt x="220467" y="54498"/>
                </a:lnTo>
                <a:lnTo>
                  <a:pt x="61340" y="54498"/>
                </a:lnTo>
                <a:lnTo>
                  <a:pt x="61340" y="135392"/>
                </a:lnTo>
                <a:lnTo>
                  <a:pt x="175509" y="135392"/>
                </a:lnTo>
                <a:lnTo>
                  <a:pt x="175509" y="187604"/>
                </a:lnTo>
                <a:lnTo>
                  <a:pt x="61340" y="187604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6251" y="100620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88723" y="1006205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98"/>
                </a:lnTo>
                <a:lnTo>
                  <a:pt x="171318" y="54498"/>
                </a:lnTo>
                <a:lnTo>
                  <a:pt x="171318" y="345582"/>
                </a:lnTo>
                <a:lnTo>
                  <a:pt x="109977" y="345582"/>
                </a:lnTo>
                <a:lnTo>
                  <a:pt x="109977" y="54498"/>
                </a:lnTo>
                <a:lnTo>
                  <a:pt x="0" y="5449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304" y="1003797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4" h="347980">
                <a:moveTo>
                  <a:pt x="71713" y="0"/>
                </a:moveTo>
                <a:lnTo>
                  <a:pt x="118437" y="2439"/>
                </a:lnTo>
                <a:lnTo>
                  <a:pt x="156621" y="9757"/>
                </a:lnTo>
                <a:lnTo>
                  <a:pt x="197820" y="30552"/>
                </a:lnTo>
                <a:lnTo>
                  <a:pt x="221159" y="61079"/>
                </a:lnTo>
                <a:lnTo>
                  <a:pt x="229227" y="99731"/>
                </a:lnTo>
                <a:lnTo>
                  <a:pt x="228586" y="116127"/>
                </a:lnTo>
                <a:lnTo>
                  <a:pt x="218846" y="158112"/>
                </a:lnTo>
                <a:lnTo>
                  <a:pt x="187620" y="197556"/>
                </a:lnTo>
                <a:lnTo>
                  <a:pt x="150523" y="214997"/>
                </a:lnTo>
                <a:lnTo>
                  <a:pt x="101704" y="222254"/>
                </a:lnTo>
                <a:lnTo>
                  <a:pt x="85986" y="222273"/>
                </a:lnTo>
                <a:lnTo>
                  <a:pt x="73970" y="221868"/>
                </a:lnTo>
                <a:lnTo>
                  <a:pt x="63313" y="221050"/>
                </a:lnTo>
                <a:lnTo>
                  <a:pt x="61328" y="347990"/>
                </a:lnTo>
                <a:lnTo>
                  <a:pt x="0" y="347990"/>
                </a:lnTo>
                <a:lnTo>
                  <a:pt x="0" y="2682"/>
                </a:lnTo>
                <a:lnTo>
                  <a:pt x="50762" y="586"/>
                </a:lnTo>
                <a:lnTo>
                  <a:pt x="68647" y="35"/>
                </a:lnTo>
                <a:lnTo>
                  <a:pt x="7171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1768" y="1001511"/>
            <a:ext cx="565150" cy="350520"/>
          </a:xfrm>
          <a:custGeom>
            <a:avLst/>
            <a:gdLst/>
            <a:ahLst/>
            <a:cxnLst/>
            <a:rect l="l" t="t" r="r" b="b"/>
            <a:pathLst>
              <a:path w="565150" h="350519">
                <a:moveTo>
                  <a:pt x="399205" y="0"/>
                </a:moveTo>
                <a:lnTo>
                  <a:pt x="426113" y="0"/>
                </a:lnTo>
                <a:lnTo>
                  <a:pt x="565071" y="350276"/>
                </a:lnTo>
                <a:lnTo>
                  <a:pt x="497384" y="350276"/>
                </a:lnTo>
                <a:lnTo>
                  <a:pt x="472107" y="280172"/>
                </a:lnTo>
                <a:lnTo>
                  <a:pt x="353677" y="280172"/>
                </a:lnTo>
                <a:lnTo>
                  <a:pt x="329625" y="350276"/>
                </a:lnTo>
                <a:lnTo>
                  <a:pt x="265617" y="350276"/>
                </a:lnTo>
                <a:lnTo>
                  <a:pt x="261451" y="350276"/>
                </a:lnTo>
                <a:lnTo>
                  <a:pt x="194846" y="350276"/>
                </a:lnTo>
                <a:lnTo>
                  <a:pt x="102607" y="207538"/>
                </a:lnTo>
                <a:lnTo>
                  <a:pt x="92359" y="207274"/>
                </a:lnTo>
                <a:lnTo>
                  <a:pt x="79753" y="206753"/>
                </a:lnTo>
                <a:lnTo>
                  <a:pt x="64782" y="205929"/>
                </a:lnTo>
                <a:lnTo>
                  <a:pt x="63687" y="350276"/>
                </a:lnTo>
                <a:lnTo>
                  <a:pt x="0" y="350276"/>
                </a:lnTo>
                <a:lnTo>
                  <a:pt x="0" y="4693"/>
                </a:lnTo>
                <a:lnTo>
                  <a:pt x="6293" y="4510"/>
                </a:lnTo>
                <a:lnTo>
                  <a:pt x="18556" y="3968"/>
                </a:lnTo>
                <a:lnTo>
                  <a:pt x="66657" y="1781"/>
                </a:lnTo>
                <a:lnTo>
                  <a:pt x="89594" y="1195"/>
                </a:lnTo>
                <a:lnTo>
                  <a:pt x="109654" y="1746"/>
                </a:lnTo>
                <a:lnTo>
                  <a:pt x="160091" y="10110"/>
                </a:lnTo>
                <a:lnTo>
                  <a:pt x="196226" y="28547"/>
                </a:lnTo>
                <a:lnTo>
                  <a:pt x="222864" y="68812"/>
                </a:lnTo>
                <a:lnTo>
                  <a:pt x="227222" y="95670"/>
                </a:lnTo>
                <a:lnTo>
                  <a:pt x="226632" y="110757"/>
                </a:lnTo>
                <a:lnTo>
                  <a:pt x="210553" y="157127"/>
                </a:lnTo>
                <a:lnTo>
                  <a:pt x="182511" y="184906"/>
                </a:lnTo>
                <a:lnTo>
                  <a:pt x="171838" y="191006"/>
                </a:lnTo>
                <a:lnTo>
                  <a:pt x="263008" y="346344"/>
                </a:lnTo>
                <a:lnTo>
                  <a:pt x="399205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2775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07351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11299" y="1828857"/>
            <a:ext cx="5451469" cy="4266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4" y="1000262"/>
            <a:ext cx="2127040" cy="357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2911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19"/>
                </a:lnTo>
                <a:lnTo>
                  <a:pt x="83057" y="127619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9633" y="1058296"/>
            <a:ext cx="105410" cy="113664"/>
          </a:xfrm>
          <a:custGeom>
            <a:avLst/>
            <a:gdLst/>
            <a:ahLst/>
            <a:cxnLst/>
            <a:rect l="l" t="t" r="r" b="b"/>
            <a:pathLst>
              <a:path w="105409" h="113665">
                <a:moveTo>
                  <a:pt x="18647" y="0"/>
                </a:moveTo>
                <a:lnTo>
                  <a:pt x="12191" y="0"/>
                </a:lnTo>
                <a:lnTo>
                  <a:pt x="5977" y="365"/>
                </a:lnTo>
                <a:lnTo>
                  <a:pt x="0" y="1249"/>
                </a:lnTo>
                <a:lnTo>
                  <a:pt x="0" y="111892"/>
                </a:lnTo>
                <a:lnTo>
                  <a:pt x="10384" y="112897"/>
                </a:lnTo>
                <a:lnTo>
                  <a:pt x="18562" y="113537"/>
                </a:lnTo>
                <a:lnTo>
                  <a:pt x="24527" y="113537"/>
                </a:lnTo>
                <a:lnTo>
                  <a:pt x="67072" y="108369"/>
                </a:lnTo>
                <a:lnTo>
                  <a:pt x="97719" y="84549"/>
                </a:lnTo>
                <a:lnTo>
                  <a:pt x="104934" y="61054"/>
                </a:lnTo>
                <a:lnTo>
                  <a:pt x="103784" y="46670"/>
                </a:lnTo>
                <a:lnTo>
                  <a:pt x="74220" y="9182"/>
                </a:lnTo>
                <a:lnTo>
                  <a:pt x="25929" y="100"/>
                </a:lnTo>
                <a:lnTo>
                  <a:pt x="18647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5456" y="105817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59" h="99059">
                <a:moveTo>
                  <a:pt x="20762" y="0"/>
                </a:moveTo>
                <a:lnTo>
                  <a:pt x="14154" y="0"/>
                </a:lnTo>
                <a:lnTo>
                  <a:pt x="7238" y="365"/>
                </a:lnTo>
                <a:lnTo>
                  <a:pt x="0" y="1371"/>
                </a:lnTo>
                <a:lnTo>
                  <a:pt x="0" y="97383"/>
                </a:lnTo>
                <a:lnTo>
                  <a:pt x="14694" y="98411"/>
                </a:lnTo>
                <a:lnTo>
                  <a:pt x="25539" y="98784"/>
                </a:lnTo>
                <a:lnTo>
                  <a:pt x="41679" y="98251"/>
                </a:lnTo>
                <a:lnTo>
                  <a:pt x="88231" y="82039"/>
                </a:lnTo>
                <a:lnTo>
                  <a:pt x="98966" y="59437"/>
                </a:lnTo>
                <a:lnTo>
                  <a:pt x="98473" y="40512"/>
                </a:lnTo>
                <a:lnTo>
                  <a:pt x="73219" y="6890"/>
                </a:lnTo>
                <a:lnTo>
                  <a:pt x="207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44876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67" y="0"/>
                </a:lnTo>
                <a:lnTo>
                  <a:pt x="220467" y="54498"/>
                </a:lnTo>
                <a:lnTo>
                  <a:pt x="61340" y="54498"/>
                </a:lnTo>
                <a:lnTo>
                  <a:pt x="61340" y="135392"/>
                </a:lnTo>
                <a:lnTo>
                  <a:pt x="175509" y="135392"/>
                </a:lnTo>
                <a:lnTo>
                  <a:pt x="175509" y="187604"/>
                </a:lnTo>
                <a:lnTo>
                  <a:pt x="61340" y="187604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6251" y="100620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88723" y="1006205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98"/>
                </a:lnTo>
                <a:lnTo>
                  <a:pt x="171318" y="54498"/>
                </a:lnTo>
                <a:lnTo>
                  <a:pt x="171318" y="345582"/>
                </a:lnTo>
                <a:lnTo>
                  <a:pt x="109977" y="345582"/>
                </a:lnTo>
                <a:lnTo>
                  <a:pt x="109977" y="54498"/>
                </a:lnTo>
                <a:lnTo>
                  <a:pt x="0" y="5449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304" y="1003797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4" h="347980">
                <a:moveTo>
                  <a:pt x="71713" y="0"/>
                </a:moveTo>
                <a:lnTo>
                  <a:pt x="118437" y="2439"/>
                </a:lnTo>
                <a:lnTo>
                  <a:pt x="156621" y="9757"/>
                </a:lnTo>
                <a:lnTo>
                  <a:pt x="197820" y="30552"/>
                </a:lnTo>
                <a:lnTo>
                  <a:pt x="221159" y="61079"/>
                </a:lnTo>
                <a:lnTo>
                  <a:pt x="229227" y="99731"/>
                </a:lnTo>
                <a:lnTo>
                  <a:pt x="228586" y="116127"/>
                </a:lnTo>
                <a:lnTo>
                  <a:pt x="218846" y="158112"/>
                </a:lnTo>
                <a:lnTo>
                  <a:pt x="187620" y="197556"/>
                </a:lnTo>
                <a:lnTo>
                  <a:pt x="150523" y="214997"/>
                </a:lnTo>
                <a:lnTo>
                  <a:pt x="101704" y="222254"/>
                </a:lnTo>
                <a:lnTo>
                  <a:pt x="85986" y="222273"/>
                </a:lnTo>
                <a:lnTo>
                  <a:pt x="73970" y="221868"/>
                </a:lnTo>
                <a:lnTo>
                  <a:pt x="63313" y="221050"/>
                </a:lnTo>
                <a:lnTo>
                  <a:pt x="61328" y="347990"/>
                </a:lnTo>
                <a:lnTo>
                  <a:pt x="0" y="347990"/>
                </a:lnTo>
                <a:lnTo>
                  <a:pt x="0" y="2682"/>
                </a:lnTo>
                <a:lnTo>
                  <a:pt x="50762" y="586"/>
                </a:lnTo>
                <a:lnTo>
                  <a:pt x="68647" y="35"/>
                </a:lnTo>
                <a:lnTo>
                  <a:pt x="7171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1768" y="1001511"/>
            <a:ext cx="565150" cy="350520"/>
          </a:xfrm>
          <a:custGeom>
            <a:avLst/>
            <a:gdLst/>
            <a:ahLst/>
            <a:cxnLst/>
            <a:rect l="l" t="t" r="r" b="b"/>
            <a:pathLst>
              <a:path w="565150" h="350519">
                <a:moveTo>
                  <a:pt x="399205" y="0"/>
                </a:moveTo>
                <a:lnTo>
                  <a:pt x="426113" y="0"/>
                </a:lnTo>
                <a:lnTo>
                  <a:pt x="565071" y="350276"/>
                </a:lnTo>
                <a:lnTo>
                  <a:pt x="497384" y="350276"/>
                </a:lnTo>
                <a:lnTo>
                  <a:pt x="472107" y="280172"/>
                </a:lnTo>
                <a:lnTo>
                  <a:pt x="353677" y="280172"/>
                </a:lnTo>
                <a:lnTo>
                  <a:pt x="329625" y="350276"/>
                </a:lnTo>
                <a:lnTo>
                  <a:pt x="265617" y="350276"/>
                </a:lnTo>
                <a:lnTo>
                  <a:pt x="261451" y="350276"/>
                </a:lnTo>
                <a:lnTo>
                  <a:pt x="194846" y="350276"/>
                </a:lnTo>
                <a:lnTo>
                  <a:pt x="102607" y="207538"/>
                </a:lnTo>
                <a:lnTo>
                  <a:pt x="92359" y="207274"/>
                </a:lnTo>
                <a:lnTo>
                  <a:pt x="79753" y="206753"/>
                </a:lnTo>
                <a:lnTo>
                  <a:pt x="64782" y="205929"/>
                </a:lnTo>
                <a:lnTo>
                  <a:pt x="63687" y="350276"/>
                </a:lnTo>
                <a:lnTo>
                  <a:pt x="0" y="350276"/>
                </a:lnTo>
                <a:lnTo>
                  <a:pt x="0" y="4693"/>
                </a:lnTo>
                <a:lnTo>
                  <a:pt x="6293" y="4510"/>
                </a:lnTo>
                <a:lnTo>
                  <a:pt x="18556" y="3968"/>
                </a:lnTo>
                <a:lnTo>
                  <a:pt x="66657" y="1781"/>
                </a:lnTo>
                <a:lnTo>
                  <a:pt x="89594" y="1195"/>
                </a:lnTo>
                <a:lnTo>
                  <a:pt x="109654" y="1746"/>
                </a:lnTo>
                <a:lnTo>
                  <a:pt x="160091" y="10110"/>
                </a:lnTo>
                <a:lnTo>
                  <a:pt x="196226" y="28547"/>
                </a:lnTo>
                <a:lnTo>
                  <a:pt x="222864" y="68812"/>
                </a:lnTo>
                <a:lnTo>
                  <a:pt x="227222" y="95670"/>
                </a:lnTo>
                <a:lnTo>
                  <a:pt x="226632" y="110757"/>
                </a:lnTo>
                <a:lnTo>
                  <a:pt x="210553" y="157127"/>
                </a:lnTo>
                <a:lnTo>
                  <a:pt x="182511" y="184906"/>
                </a:lnTo>
                <a:lnTo>
                  <a:pt x="171838" y="191006"/>
                </a:lnTo>
                <a:lnTo>
                  <a:pt x="263008" y="346344"/>
                </a:lnTo>
                <a:lnTo>
                  <a:pt x="399205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2775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07351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8200" y="1683297"/>
            <a:ext cx="7274692" cy="47081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680" y="1061222"/>
            <a:ext cx="2127040" cy="357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3286" y="116814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19"/>
                </a:lnTo>
                <a:lnTo>
                  <a:pt x="83033" y="127619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0009" y="1119256"/>
            <a:ext cx="105410" cy="113664"/>
          </a:xfrm>
          <a:custGeom>
            <a:avLst/>
            <a:gdLst/>
            <a:ahLst/>
            <a:cxnLst/>
            <a:rect l="l" t="t" r="r" b="b"/>
            <a:pathLst>
              <a:path w="105409" h="113665">
                <a:moveTo>
                  <a:pt x="18647" y="0"/>
                </a:moveTo>
                <a:lnTo>
                  <a:pt x="12191" y="0"/>
                </a:lnTo>
                <a:lnTo>
                  <a:pt x="5977" y="365"/>
                </a:lnTo>
                <a:lnTo>
                  <a:pt x="0" y="1249"/>
                </a:lnTo>
                <a:lnTo>
                  <a:pt x="0" y="111892"/>
                </a:lnTo>
                <a:lnTo>
                  <a:pt x="10384" y="112897"/>
                </a:lnTo>
                <a:lnTo>
                  <a:pt x="18562" y="113537"/>
                </a:lnTo>
                <a:lnTo>
                  <a:pt x="24527" y="113537"/>
                </a:lnTo>
                <a:lnTo>
                  <a:pt x="67072" y="108369"/>
                </a:lnTo>
                <a:lnTo>
                  <a:pt x="97719" y="84549"/>
                </a:lnTo>
                <a:lnTo>
                  <a:pt x="104934" y="61054"/>
                </a:lnTo>
                <a:lnTo>
                  <a:pt x="103784" y="46670"/>
                </a:lnTo>
                <a:lnTo>
                  <a:pt x="74220" y="9182"/>
                </a:lnTo>
                <a:lnTo>
                  <a:pt x="25929" y="100"/>
                </a:lnTo>
                <a:lnTo>
                  <a:pt x="18647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32" y="111913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59" h="99059">
                <a:moveTo>
                  <a:pt x="20762" y="0"/>
                </a:moveTo>
                <a:lnTo>
                  <a:pt x="14154" y="0"/>
                </a:lnTo>
                <a:lnTo>
                  <a:pt x="7238" y="365"/>
                </a:lnTo>
                <a:lnTo>
                  <a:pt x="0" y="1371"/>
                </a:lnTo>
                <a:lnTo>
                  <a:pt x="0" y="97383"/>
                </a:lnTo>
                <a:lnTo>
                  <a:pt x="14694" y="98411"/>
                </a:lnTo>
                <a:lnTo>
                  <a:pt x="25539" y="98784"/>
                </a:lnTo>
                <a:lnTo>
                  <a:pt x="41679" y="98251"/>
                </a:lnTo>
                <a:lnTo>
                  <a:pt x="88231" y="82039"/>
                </a:lnTo>
                <a:lnTo>
                  <a:pt x="98966" y="59437"/>
                </a:lnTo>
                <a:lnTo>
                  <a:pt x="98473" y="40512"/>
                </a:lnTo>
                <a:lnTo>
                  <a:pt x="73219" y="6890"/>
                </a:lnTo>
                <a:lnTo>
                  <a:pt x="207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05252" y="106716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67" y="0"/>
                </a:lnTo>
                <a:lnTo>
                  <a:pt x="220467" y="54498"/>
                </a:lnTo>
                <a:lnTo>
                  <a:pt x="61340" y="54498"/>
                </a:lnTo>
                <a:lnTo>
                  <a:pt x="61340" y="135392"/>
                </a:lnTo>
                <a:lnTo>
                  <a:pt x="175509" y="135392"/>
                </a:lnTo>
                <a:lnTo>
                  <a:pt x="175509" y="187604"/>
                </a:lnTo>
                <a:lnTo>
                  <a:pt x="61340" y="187604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76627" y="106716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49098" y="1067165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98"/>
                </a:lnTo>
                <a:lnTo>
                  <a:pt x="171318" y="54498"/>
                </a:lnTo>
                <a:lnTo>
                  <a:pt x="171318" y="345582"/>
                </a:lnTo>
                <a:lnTo>
                  <a:pt x="109977" y="345582"/>
                </a:lnTo>
                <a:lnTo>
                  <a:pt x="109977" y="54498"/>
                </a:lnTo>
                <a:lnTo>
                  <a:pt x="0" y="5449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8680" y="1064757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4" h="347980">
                <a:moveTo>
                  <a:pt x="71713" y="0"/>
                </a:moveTo>
                <a:lnTo>
                  <a:pt x="118437" y="2439"/>
                </a:lnTo>
                <a:lnTo>
                  <a:pt x="156621" y="9757"/>
                </a:lnTo>
                <a:lnTo>
                  <a:pt x="197820" y="30552"/>
                </a:lnTo>
                <a:lnTo>
                  <a:pt x="221159" y="61079"/>
                </a:lnTo>
                <a:lnTo>
                  <a:pt x="229227" y="99731"/>
                </a:lnTo>
                <a:lnTo>
                  <a:pt x="228586" y="116127"/>
                </a:lnTo>
                <a:lnTo>
                  <a:pt x="218846" y="158112"/>
                </a:lnTo>
                <a:lnTo>
                  <a:pt x="187620" y="197556"/>
                </a:lnTo>
                <a:lnTo>
                  <a:pt x="150523" y="214997"/>
                </a:lnTo>
                <a:lnTo>
                  <a:pt x="101704" y="222254"/>
                </a:lnTo>
                <a:lnTo>
                  <a:pt x="85986" y="222273"/>
                </a:lnTo>
                <a:lnTo>
                  <a:pt x="73970" y="221868"/>
                </a:lnTo>
                <a:lnTo>
                  <a:pt x="63313" y="221050"/>
                </a:lnTo>
                <a:lnTo>
                  <a:pt x="61328" y="347990"/>
                </a:lnTo>
                <a:lnTo>
                  <a:pt x="0" y="347990"/>
                </a:lnTo>
                <a:lnTo>
                  <a:pt x="0" y="2682"/>
                </a:lnTo>
                <a:lnTo>
                  <a:pt x="50762" y="586"/>
                </a:lnTo>
                <a:lnTo>
                  <a:pt x="68647" y="35"/>
                </a:lnTo>
                <a:lnTo>
                  <a:pt x="7171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2144" y="1062471"/>
            <a:ext cx="565150" cy="350520"/>
          </a:xfrm>
          <a:custGeom>
            <a:avLst/>
            <a:gdLst/>
            <a:ahLst/>
            <a:cxnLst/>
            <a:rect l="l" t="t" r="r" b="b"/>
            <a:pathLst>
              <a:path w="565150" h="350519">
                <a:moveTo>
                  <a:pt x="399205" y="0"/>
                </a:moveTo>
                <a:lnTo>
                  <a:pt x="426113" y="0"/>
                </a:lnTo>
                <a:lnTo>
                  <a:pt x="565071" y="350276"/>
                </a:lnTo>
                <a:lnTo>
                  <a:pt x="497384" y="350276"/>
                </a:lnTo>
                <a:lnTo>
                  <a:pt x="472107" y="280172"/>
                </a:lnTo>
                <a:lnTo>
                  <a:pt x="353677" y="280172"/>
                </a:lnTo>
                <a:lnTo>
                  <a:pt x="329625" y="350276"/>
                </a:lnTo>
                <a:lnTo>
                  <a:pt x="265617" y="350276"/>
                </a:lnTo>
                <a:lnTo>
                  <a:pt x="261451" y="350276"/>
                </a:lnTo>
                <a:lnTo>
                  <a:pt x="194846" y="350276"/>
                </a:lnTo>
                <a:lnTo>
                  <a:pt x="102607" y="207538"/>
                </a:lnTo>
                <a:lnTo>
                  <a:pt x="92359" y="207274"/>
                </a:lnTo>
                <a:lnTo>
                  <a:pt x="79753" y="206753"/>
                </a:lnTo>
                <a:lnTo>
                  <a:pt x="64782" y="205929"/>
                </a:lnTo>
                <a:lnTo>
                  <a:pt x="63687" y="350276"/>
                </a:lnTo>
                <a:lnTo>
                  <a:pt x="0" y="350276"/>
                </a:lnTo>
                <a:lnTo>
                  <a:pt x="0" y="4693"/>
                </a:lnTo>
                <a:lnTo>
                  <a:pt x="6293" y="4510"/>
                </a:lnTo>
                <a:lnTo>
                  <a:pt x="18556" y="3968"/>
                </a:lnTo>
                <a:lnTo>
                  <a:pt x="66657" y="1781"/>
                </a:lnTo>
                <a:lnTo>
                  <a:pt x="89594" y="1195"/>
                </a:lnTo>
                <a:lnTo>
                  <a:pt x="109654" y="1746"/>
                </a:lnTo>
                <a:lnTo>
                  <a:pt x="160091" y="10110"/>
                </a:lnTo>
                <a:lnTo>
                  <a:pt x="196226" y="28547"/>
                </a:lnTo>
                <a:lnTo>
                  <a:pt x="222864" y="68812"/>
                </a:lnTo>
                <a:lnTo>
                  <a:pt x="227222" y="95670"/>
                </a:lnTo>
                <a:lnTo>
                  <a:pt x="226632" y="110757"/>
                </a:lnTo>
                <a:lnTo>
                  <a:pt x="210553" y="157127"/>
                </a:lnTo>
                <a:lnTo>
                  <a:pt x="182511" y="184906"/>
                </a:lnTo>
                <a:lnTo>
                  <a:pt x="171838" y="191006"/>
                </a:lnTo>
                <a:lnTo>
                  <a:pt x="263008" y="346344"/>
                </a:lnTo>
                <a:lnTo>
                  <a:pt x="399205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93151" y="106122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67727" y="106122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5400" y="2362209"/>
            <a:ext cx="5486400" cy="3918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4" y="1000262"/>
            <a:ext cx="2127040" cy="357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2911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19"/>
                </a:lnTo>
                <a:lnTo>
                  <a:pt x="83057" y="127619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9633" y="1058296"/>
            <a:ext cx="105410" cy="113664"/>
          </a:xfrm>
          <a:custGeom>
            <a:avLst/>
            <a:gdLst/>
            <a:ahLst/>
            <a:cxnLst/>
            <a:rect l="l" t="t" r="r" b="b"/>
            <a:pathLst>
              <a:path w="105409" h="113665">
                <a:moveTo>
                  <a:pt x="18647" y="0"/>
                </a:moveTo>
                <a:lnTo>
                  <a:pt x="12191" y="0"/>
                </a:lnTo>
                <a:lnTo>
                  <a:pt x="5977" y="365"/>
                </a:lnTo>
                <a:lnTo>
                  <a:pt x="0" y="1249"/>
                </a:lnTo>
                <a:lnTo>
                  <a:pt x="0" y="111892"/>
                </a:lnTo>
                <a:lnTo>
                  <a:pt x="10384" y="112897"/>
                </a:lnTo>
                <a:lnTo>
                  <a:pt x="18562" y="113537"/>
                </a:lnTo>
                <a:lnTo>
                  <a:pt x="24527" y="113537"/>
                </a:lnTo>
                <a:lnTo>
                  <a:pt x="67072" y="108369"/>
                </a:lnTo>
                <a:lnTo>
                  <a:pt x="97719" y="84549"/>
                </a:lnTo>
                <a:lnTo>
                  <a:pt x="104934" y="61054"/>
                </a:lnTo>
                <a:lnTo>
                  <a:pt x="103784" y="46670"/>
                </a:lnTo>
                <a:lnTo>
                  <a:pt x="74220" y="9182"/>
                </a:lnTo>
                <a:lnTo>
                  <a:pt x="25929" y="100"/>
                </a:lnTo>
                <a:lnTo>
                  <a:pt x="18647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5456" y="105817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59" h="99059">
                <a:moveTo>
                  <a:pt x="20762" y="0"/>
                </a:moveTo>
                <a:lnTo>
                  <a:pt x="14154" y="0"/>
                </a:lnTo>
                <a:lnTo>
                  <a:pt x="7238" y="365"/>
                </a:lnTo>
                <a:lnTo>
                  <a:pt x="0" y="1371"/>
                </a:lnTo>
                <a:lnTo>
                  <a:pt x="0" y="97383"/>
                </a:lnTo>
                <a:lnTo>
                  <a:pt x="14694" y="98411"/>
                </a:lnTo>
                <a:lnTo>
                  <a:pt x="25539" y="98784"/>
                </a:lnTo>
                <a:lnTo>
                  <a:pt x="41679" y="98251"/>
                </a:lnTo>
                <a:lnTo>
                  <a:pt x="88231" y="82039"/>
                </a:lnTo>
                <a:lnTo>
                  <a:pt x="98966" y="59437"/>
                </a:lnTo>
                <a:lnTo>
                  <a:pt x="98473" y="40512"/>
                </a:lnTo>
                <a:lnTo>
                  <a:pt x="73219" y="6890"/>
                </a:lnTo>
                <a:lnTo>
                  <a:pt x="207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44876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67" y="0"/>
                </a:lnTo>
                <a:lnTo>
                  <a:pt x="220467" y="54498"/>
                </a:lnTo>
                <a:lnTo>
                  <a:pt x="61340" y="54498"/>
                </a:lnTo>
                <a:lnTo>
                  <a:pt x="61340" y="135392"/>
                </a:lnTo>
                <a:lnTo>
                  <a:pt x="175509" y="135392"/>
                </a:lnTo>
                <a:lnTo>
                  <a:pt x="175509" y="187604"/>
                </a:lnTo>
                <a:lnTo>
                  <a:pt x="61340" y="187604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6251" y="100620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88723" y="1006205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98"/>
                </a:lnTo>
                <a:lnTo>
                  <a:pt x="171318" y="54498"/>
                </a:lnTo>
                <a:lnTo>
                  <a:pt x="171318" y="345582"/>
                </a:lnTo>
                <a:lnTo>
                  <a:pt x="109977" y="345582"/>
                </a:lnTo>
                <a:lnTo>
                  <a:pt x="109977" y="54498"/>
                </a:lnTo>
                <a:lnTo>
                  <a:pt x="0" y="5449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304" y="1003797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4" h="347980">
                <a:moveTo>
                  <a:pt x="71713" y="0"/>
                </a:moveTo>
                <a:lnTo>
                  <a:pt x="118437" y="2439"/>
                </a:lnTo>
                <a:lnTo>
                  <a:pt x="156621" y="9757"/>
                </a:lnTo>
                <a:lnTo>
                  <a:pt x="197820" y="30552"/>
                </a:lnTo>
                <a:lnTo>
                  <a:pt x="221159" y="61079"/>
                </a:lnTo>
                <a:lnTo>
                  <a:pt x="229227" y="99731"/>
                </a:lnTo>
                <a:lnTo>
                  <a:pt x="228586" y="116127"/>
                </a:lnTo>
                <a:lnTo>
                  <a:pt x="218846" y="158112"/>
                </a:lnTo>
                <a:lnTo>
                  <a:pt x="187620" y="197556"/>
                </a:lnTo>
                <a:lnTo>
                  <a:pt x="150523" y="214997"/>
                </a:lnTo>
                <a:lnTo>
                  <a:pt x="101704" y="222254"/>
                </a:lnTo>
                <a:lnTo>
                  <a:pt x="85986" y="222273"/>
                </a:lnTo>
                <a:lnTo>
                  <a:pt x="73970" y="221868"/>
                </a:lnTo>
                <a:lnTo>
                  <a:pt x="63313" y="221050"/>
                </a:lnTo>
                <a:lnTo>
                  <a:pt x="61328" y="347990"/>
                </a:lnTo>
                <a:lnTo>
                  <a:pt x="0" y="347990"/>
                </a:lnTo>
                <a:lnTo>
                  <a:pt x="0" y="2682"/>
                </a:lnTo>
                <a:lnTo>
                  <a:pt x="50762" y="586"/>
                </a:lnTo>
                <a:lnTo>
                  <a:pt x="68647" y="35"/>
                </a:lnTo>
                <a:lnTo>
                  <a:pt x="7171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1768" y="1001511"/>
            <a:ext cx="565150" cy="350520"/>
          </a:xfrm>
          <a:custGeom>
            <a:avLst/>
            <a:gdLst/>
            <a:ahLst/>
            <a:cxnLst/>
            <a:rect l="l" t="t" r="r" b="b"/>
            <a:pathLst>
              <a:path w="565150" h="350519">
                <a:moveTo>
                  <a:pt x="399205" y="0"/>
                </a:moveTo>
                <a:lnTo>
                  <a:pt x="426113" y="0"/>
                </a:lnTo>
                <a:lnTo>
                  <a:pt x="565071" y="350276"/>
                </a:lnTo>
                <a:lnTo>
                  <a:pt x="497384" y="350276"/>
                </a:lnTo>
                <a:lnTo>
                  <a:pt x="472107" y="280172"/>
                </a:lnTo>
                <a:lnTo>
                  <a:pt x="353677" y="280172"/>
                </a:lnTo>
                <a:lnTo>
                  <a:pt x="329625" y="350276"/>
                </a:lnTo>
                <a:lnTo>
                  <a:pt x="265617" y="350276"/>
                </a:lnTo>
                <a:lnTo>
                  <a:pt x="261451" y="350276"/>
                </a:lnTo>
                <a:lnTo>
                  <a:pt x="194846" y="350276"/>
                </a:lnTo>
                <a:lnTo>
                  <a:pt x="102607" y="207538"/>
                </a:lnTo>
                <a:lnTo>
                  <a:pt x="92359" y="207274"/>
                </a:lnTo>
                <a:lnTo>
                  <a:pt x="79753" y="206753"/>
                </a:lnTo>
                <a:lnTo>
                  <a:pt x="64782" y="205929"/>
                </a:lnTo>
                <a:lnTo>
                  <a:pt x="63687" y="350276"/>
                </a:lnTo>
                <a:lnTo>
                  <a:pt x="0" y="350276"/>
                </a:lnTo>
                <a:lnTo>
                  <a:pt x="0" y="4693"/>
                </a:lnTo>
                <a:lnTo>
                  <a:pt x="6293" y="4510"/>
                </a:lnTo>
                <a:lnTo>
                  <a:pt x="18556" y="3968"/>
                </a:lnTo>
                <a:lnTo>
                  <a:pt x="66657" y="1781"/>
                </a:lnTo>
                <a:lnTo>
                  <a:pt x="89594" y="1195"/>
                </a:lnTo>
                <a:lnTo>
                  <a:pt x="109654" y="1746"/>
                </a:lnTo>
                <a:lnTo>
                  <a:pt x="160091" y="10110"/>
                </a:lnTo>
                <a:lnTo>
                  <a:pt x="196226" y="28547"/>
                </a:lnTo>
                <a:lnTo>
                  <a:pt x="222864" y="68812"/>
                </a:lnTo>
                <a:lnTo>
                  <a:pt x="227222" y="95670"/>
                </a:lnTo>
                <a:lnTo>
                  <a:pt x="226632" y="110757"/>
                </a:lnTo>
                <a:lnTo>
                  <a:pt x="210553" y="157127"/>
                </a:lnTo>
                <a:lnTo>
                  <a:pt x="182511" y="184906"/>
                </a:lnTo>
                <a:lnTo>
                  <a:pt x="171838" y="191006"/>
                </a:lnTo>
                <a:lnTo>
                  <a:pt x="263008" y="346344"/>
                </a:lnTo>
                <a:lnTo>
                  <a:pt x="399205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2775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07351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09800" y="2362200"/>
            <a:ext cx="4252081" cy="3181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099" y="1000262"/>
            <a:ext cx="4800822" cy="357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57918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13" y="0"/>
                </a:moveTo>
                <a:lnTo>
                  <a:pt x="0" y="127619"/>
                </a:lnTo>
                <a:lnTo>
                  <a:pt x="83057" y="127619"/>
                </a:lnTo>
                <a:lnTo>
                  <a:pt x="4151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21954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13" y="0"/>
                </a:moveTo>
                <a:lnTo>
                  <a:pt x="0" y="127619"/>
                </a:lnTo>
                <a:lnTo>
                  <a:pt x="83057" y="127619"/>
                </a:lnTo>
                <a:lnTo>
                  <a:pt x="4151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79522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19"/>
                </a:lnTo>
                <a:lnTo>
                  <a:pt x="83057" y="127619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3790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19"/>
                </a:lnTo>
                <a:lnTo>
                  <a:pt x="83033" y="127619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37253" y="1058296"/>
            <a:ext cx="131445" cy="239395"/>
          </a:xfrm>
          <a:custGeom>
            <a:avLst/>
            <a:gdLst/>
            <a:ahLst/>
            <a:cxnLst/>
            <a:rect l="l" t="t" r="r" b="b"/>
            <a:pathLst>
              <a:path w="131445" h="239394">
                <a:moveTo>
                  <a:pt x="28072" y="0"/>
                </a:moveTo>
                <a:lnTo>
                  <a:pt x="17421" y="366"/>
                </a:lnTo>
                <a:lnTo>
                  <a:pt x="3427" y="1364"/>
                </a:lnTo>
                <a:lnTo>
                  <a:pt x="0" y="237622"/>
                </a:lnTo>
                <a:lnTo>
                  <a:pt x="12141" y="238480"/>
                </a:lnTo>
                <a:lnTo>
                  <a:pt x="25001" y="238931"/>
                </a:lnTo>
                <a:lnTo>
                  <a:pt x="40844" y="238228"/>
                </a:lnTo>
                <a:lnTo>
                  <a:pt x="79074" y="227377"/>
                </a:lnTo>
                <a:lnTo>
                  <a:pt x="112811" y="191151"/>
                </a:lnTo>
                <a:lnTo>
                  <a:pt x="128706" y="143906"/>
                </a:lnTo>
                <a:lnTo>
                  <a:pt x="130991" y="117138"/>
                </a:lnTo>
                <a:lnTo>
                  <a:pt x="130325" y="98411"/>
                </a:lnTo>
                <a:lnTo>
                  <a:pt x="120132" y="52342"/>
                </a:lnTo>
                <a:lnTo>
                  <a:pt x="97638" y="21015"/>
                </a:lnTo>
                <a:lnTo>
                  <a:pt x="62840" y="3875"/>
                </a:lnTo>
                <a:lnTo>
                  <a:pt x="2807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50435" y="105817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59">
                <a:moveTo>
                  <a:pt x="20817" y="0"/>
                </a:moveTo>
                <a:lnTo>
                  <a:pt x="14234" y="0"/>
                </a:lnTo>
                <a:lnTo>
                  <a:pt x="7254" y="365"/>
                </a:lnTo>
                <a:lnTo>
                  <a:pt x="0" y="1371"/>
                </a:lnTo>
                <a:lnTo>
                  <a:pt x="0" y="97383"/>
                </a:lnTo>
                <a:lnTo>
                  <a:pt x="14680" y="98412"/>
                </a:lnTo>
                <a:lnTo>
                  <a:pt x="25527" y="98785"/>
                </a:lnTo>
                <a:lnTo>
                  <a:pt x="41675" y="98250"/>
                </a:lnTo>
                <a:lnTo>
                  <a:pt x="88250" y="82038"/>
                </a:lnTo>
                <a:lnTo>
                  <a:pt x="99006" y="59449"/>
                </a:lnTo>
                <a:lnTo>
                  <a:pt x="98518" y="40528"/>
                </a:lnTo>
                <a:lnTo>
                  <a:pt x="73237" y="6895"/>
                </a:lnTo>
                <a:lnTo>
                  <a:pt x="20817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42287" y="105817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59">
                <a:moveTo>
                  <a:pt x="20823" y="0"/>
                </a:moveTo>
                <a:lnTo>
                  <a:pt x="14228" y="0"/>
                </a:lnTo>
                <a:lnTo>
                  <a:pt x="7238" y="365"/>
                </a:lnTo>
                <a:lnTo>
                  <a:pt x="0" y="1371"/>
                </a:lnTo>
                <a:lnTo>
                  <a:pt x="0" y="97383"/>
                </a:lnTo>
                <a:lnTo>
                  <a:pt x="14680" y="98412"/>
                </a:lnTo>
                <a:lnTo>
                  <a:pt x="25527" y="98785"/>
                </a:lnTo>
                <a:lnTo>
                  <a:pt x="41675" y="98250"/>
                </a:lnTo>
                <a:lnTo>
                  <a:pt x="88245" y="82037"/>
                </a:lnTo>
                <a:lnTo>
                  <a:pt x="99009" y="59449"/>
                </a:lnTo>
                <a:lnTo>
                  <a:pt x="98523" y="40528"/>
                </a:lnTo>
                <a:lnTo>
                  <a:pt x="73236" y="6895"/>
                </a:lnTo>
                <a:lnTo>
                  <a:pt x="2082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84460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61" y="0"/>
                </a:lnTo>
                <a:lnTo>
                  <a:pt x="220461" y="54498"/>
                </a:lnTo>
                <a:lnTo>
                  <a:pt x="61325" y="54498"/>
                </a:lnTo>
                <a:lnTo>
                  <a:pt x="61325" y="135392"/>
                </a:lnTo>
                <a:lnTo>
                  <a:pt x="175503" y="135392"/>
                </a:lnTo>
                <a:lnTo>
                  <a:pt x="175503" y="187604"/>
                </a:lnTo>
                <a:lnTo>
                  <a:pt x="61325" y="187604"/>
                </a:lnTo>
                <a:lnTo>
                  <a:pt x="61325" y="291083"/>
                </a:lnTo>
                <a:lnTo>
                  <a:pt x="217931" y="291083"/>
                </a:lnTo>
                <a:lnTo>
                  <a:pt x="217931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52840" y="1006205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43" y="0"/>
                </a:lnTo>
                <a:lnTo>
                  <a:pt x="192633" y="208544"/>
                </a:lnTo>
                <a:lnTo>
                  <a:pt x="192633" y="0"/>
                </a:lnTo>
                <a:lnTo>
                  <a:pt x="251581" y="0"/>
                </a:lnTo>
                <a:lnTo>
                  <a:pt x="251581" y="350276"/>
                </a:lnTo>
                <a:lnTo>
                  <a:pt x="226679" y="350276"/>
                </a:lnTo>
                <a:lnTo>
                  <a:pt x="58917" y="131582"/>
                </a:lnTo>
                <a:lnTo>
                  <a:pt x="58917" y="345826"/>
                </a:lnTo>
                <a:lnTo>
                  <a:pt x="0" y="345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9800" y="1006205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40" y="0"/>
                </a:lnTo>
                <a:lnTo>
                  <a:pt x="61340" y="291083"/>
                </a:lnTo>
                <a:lnTo>
                  <a:pt x="217429" y="291083"/>
                </a:lnTo>
                <a:lnTo>
                  <a:pt x="217429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0408" y="1006205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468" y="0"/>
                </a:lnTo>
                <a:lnTo>
                  <a:pt x="192654" y="208544"/>
                </a:lnTo>
                <a:lnTo>
                  <a:pt x="192654" y="0"/>
                </a:lnTo>
                <a:lnTo>
                  <a:pt x="251591" y="0"/>
                </a:lnTo>
                <a:lnTo>
                  <a:pt x="251591" y="350276"/>
                </a:lnTo>
                <a:lnTo>
                  <a:pt x="226694" y="350276"/>
                </a:lnTo>
                <a:lnTo>
                  <a:pt x="58923" y="131582"/>
                </a:lnTo>
                <a:lnTo>
                  <a:pt x="58923" y="345826"/>
                </a:lnTo>
                <a:lnTo>
                  <a:pt x="0" y="345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75460" y="100620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04292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516" y="0"/>
                </a:lnTo>
                <a:lnTo>
                  <a:pt x="220516" y="54498"/>
                </a:lnTo>
                <a:lnTo>
                  <a:pt x="61328" y="54498"/>
                </a:lnTo>
                <a:lnTo>
                  <a:pt x="61328" y="135392"/>
                </a:lnTo>
                <a:lnTo>
                  <a:pt x="175558" y="135392"/>
                </a:lnTo>
                <a:lnTo>
                  <a:pt x="175558" y="187604"/>
                </a:lnTo>
                <a:lnTo>
                  <a:pt x="61328" y="187604"/>
                </a:lnTo>
                <a:lnTo>
                  <a:pt x="61328" y="291083"/>
                </a:lnTo>
                <a:lnTo>
                  <a:pt x="217980" y="291083"/>
                </a:lnTo>
                <a:lnTo>
                  <a:pt x="217980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3959" y="1006205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59" h="350519">
                <a:moveTo>
                  <a:pt x="69591" y="0"/>
                </a:moveTo>
                <a:lnTo>
                  <a:pt x="102144" y="0"/>
                </a:lnTo>
                <a:lnTo>
                  <a:pt x="176915" y="232806"/>
                </a:lnTo>
                <a:lnTo>
                  <a:pt x="250042" y="0"/>
                </a:lnTo>
                <a:lnTo>
                  <a:pt x="282369" y="0"/>
                </a:lnTo>
                <a:lnTo>
                  <a:pt x="352900" y="345826"/>
                </a:lnTo>
                <a:lnTo>
                  <a:pt x="293452" y="345826"/>
                </a:lnTo>
                <a:lnTo>
                  <a:pt x="257604" y="159410"/>
                </a:lnTo>
                <a:lnTo>
                  <a:pt x="188009" y="350276"/>
                </a:lnTo>
                <a:lnTo>
                  <a:pt x="166079" y="350276"/>
                </a:lnTo>
                <a:lnTo>
                  <a:pt x="96475" y="159410"/>
                </a:lnTo>
                <a:lnTo>
                  <a:pt x="59222" y="345826"/>
                </a:lnTo>
                <a:lnTo>
                  <a:pt x="0" y="345826"/>
                </a:lnTo>
                <a:lnTo>
                  <a:pt x="69591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75928" y="1003797"/>
            <a:ext cx="255904" cy="347980"/>
          </a:xfrm>
          <a:custGeom>
            <a:avLst/>
            <a:gdLst/>
            <a:ahLst/>
            <a:cxnLst/>
            <a:rect l="l" t="t" r="r" b="b"/>
            <a:pathLst>
              <a:path w="255904" h="347980">
                <a:moveTo>
                  <a:pt x="92201" y="0"/>
                </a:moveTo>
                <a:lnTo>
                  <a:pt x="134439" y="3941"/>
                </a:lnTo>
                <a:lnTo>
                  <a:pt x="171132" y="15772"/>
                </a:lnTo>
                <a:lnTo>
                  <a:pt x="211474" y="43837"/>
                </a:lnTo>
                <a:lnTo>
                  <a:pt x="240297" y="84559"/>
                </a:lnTo>
                <a:lnTo>
                  <a:pt x="252304" y="121076"/>
                </a:lnTo>
                <a:lnTo>
                  <a:pt x="255771" y="148315"/>
                </a:lnTo>
                <a:lnTo>
                  <a:pt x="255376" y="168384"/>
                </a:lnTo>
                <a:lnTo>
                  <a:pt x="248777" y="221903"/>
                </a:lnTo>
                <a:lnTo>
                  <a:pt x="234056" y="265597"/>
                </a:lnTo>
                <a:lnTo>
                  <a:pt x="211220" y="299736"/>
                </a:lnTo>
                <a:lnTo>
                  <a:pt x="180275" y="324590"/>
                </a:lnTo>
                <a:lnTo>
                  <a:pt x="141226" y="340429"/>
                </a:lnTo>
                <a:lnTo>
                  <a:pt x="94079" y="347522"/>
                </a:lnTo>
                <a:lnTo>
                  <a:pt x="76565" y="347990"/>
                </a:lnTo>
                <a:lnTo>
                  <a:pt x="0" y="347990"/>
                </a:lnTo>
                <a:lnTo>
                  <a:pt x="0" y="2682"/>
                </a:lnTo>
                <a:lnTo>
                  <a:pt x="19160" y="1991"/>
                </a:lnTo>
                <a:lnTo>
                  <a:pt x="64251" y="538"/>
                </a:lnTo>
                <a:lnTo>
                  <a:pt x="92201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78661" y="1002670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62" y="0"/>
                </a:moveTo>
                <a:lnTo>
                  <a:pt x="149136" y="5334"/>
                </a:lnTo>
                <a:lnTo>
                  <a:pt x="188695" y="21345"/>
                </a:lnTo>
                <a:lnTo>
                  <a:pt x="219963" y="59318"/>
                </a:lnTo>
                <a:lnTo>
                  <a:pt x="227318" y="100283"/>
                </a:lnTo>
                <a:lnTo>
                  <a:pt x="226514" y="113742"/>
                </a:lnTo>
                <a:lnTo>
                  <a:pt x="204808" y="162484"/>
                </a:lnTo>
                <a:lnTo>
                  <a:pt x="166458" y="192247"/>
                </a:lnTo>
                <a:lnTo>
                  <a:pt x="265556" y="349117"/>
                </a:lnTo>
                <a:lnTo>
                  <a:pt x="194822" y="349117"/>
                </a:lnTo>
                <a:lnTo>
                  <a:pt x="102620" y="206380"/>
                </a:lnTo>
                <a:lnTo>
                  <a:pt x="92364" y="206117"/>
                </a:lnTo>
                <a:lnTo>
                  <a:pt x="79742" y="205597"/>
                </a:lnTo>
                <a:lnTo>
                  <a:pt x="64808" y="204776"/>
                </a:lnTo>
                <a:lnTo>
                  <a:pt x="63626" y="349117"/>
                </a:lnTo>
                <a:lnTo>
                  <a:pt x="0" y="349117"/>
                </a:lnTo>
                <a:lnTo>
                  <a:pt x="0" y="3535"/>
                </a:lnTo>
                <a:lnTo>
                  <a:pt x="6250" y="3352"/>
                </a:lnTo>
                <a:lnTo>
                  <a:pt x="18490" y="2810"/>
                </a:lnTo>
                <a:lnTo>
                  <a:pt x="66625" y="623"/>
                </a:lnTo>
                <a:lnTo>
                  <a:pt x="89554" y="37"/>
                </a:lnTo>
                <a:lnTo>
                  <a:pt x="957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86824" y="1001511"/>
            <a:ext cx="565150" cy="350520"/>
          </a:xfrm>
          <a:custGeom>
            <a:avLst/>
            <a:gdLst/>
            <a:ahLst/>
            <a:cxnLst/>
            <a:rect l="l" t="t" r="r" b="b"/>
            <a:pathLst>
              <a:path w="565150" h="350519">
                <a:moveTo>
                  <a:pt x="399135" y="0"/>
                </a:moveTo>
                <a:lnTo>
                  <a:pt x="426079" y="0"/>
                </a:lnTo>
                <a:lnTo>
                  <a:pt x="565007" y="350276"/>
                </a:lnTo>
                <a:lnTo>
                  <a:pt x="497311" y="350276"/>
                </a:lnTo>
                <a:lnTo>
                  <a:pt x="472043" y="280172"/>
                </a:lnTo>
                <a:lnTo>
                  <a:pt x="353689" y="280172"/>
                </a:lnTo>
                <a:lnTo>
                  <a:pt x="329549" y="350276"/>
                </a:lnTo>
                <a:lnTo>
                  <a:pt x="265541" y="350276"/>
                </a:lnTo>
                <a:lnTo>
                  <a:pt x="261365" y="350276"/>
                </a:lnTo>
                <a:lnTo>
                  <a:pt x="194797" y="350276"/>
                </a:lnTo>
                <a:lnTo>
                  <a:pt x="102595" y="207538"/>
                </a:lnTo>
                <a:lnTo>
                  <a:pt x="92345" y="207275"/>
                </a:lnTo>
                <a:lnTo>
                  <a:pt x="79724" y="206755"/>
                </a:lnTo>
                <a:lnTo>
                  <a:pt x="64782" y="205934"/>
                </a:lnTo>
                <a:lnTo>
                  <a:pt x="63611" y="350276"/>
                </a:lnTo>
                <a:lnTo>
                  <a:pt x="0" y="350276"/>
                </a:lnTo>
                <a:lnTo>
                  <a:pt x="0" y="4693"/>
                </a:lnTo>
                <a:lnTo>
                  <a:pt x="6240" y="4510"/>
                </a:lnTo>
                <a:lnTo>
                  <a:pt x="18479" y="3968"/>
                </a:lnTo>
                <a:lnTo>
                  <a:pt x="66625" y="1781"/>
                </a:lnTo>
                <a:lnTo>
                  <a:pt x="89555" y="1195"/>
                </a:lnTo>
                <a:lnTo>
                  <a:pt x="109619" y="1746"/>
                </a:lnTo>
                <a:lnTo>
                  <a:pt x="160057" y="10113"/>
                </a:lnTo>
                <a:lnTo>
                  <a:pt x="196181" y="28557"/>
                </a:lnTo>
                <a:lnTo>
                  <a:pt x="222796" y="68837"/>
                </a:lnTo>
                <a:lnTo>
                  <a:pt x="227145" y="95706"/>
                </a:lnTo>
                <a:lnTo>
                  <a:pt x="226549" y="110783"/>
                </a:lnTo>
                <a:lnTo>
                  <a:pt x="210454" y="157153"/>
                </a:lnTo>
                <a:lnTo>
                  <a:pt x="182440" y="184929"/>
                </a:lnTo>
                <a:lnTo>
                  <a:pt x="171757" y="191029"/>
                </a:lnTo>
                <a:lnTo>
                  <a:pt x="263011" y="346344"/>
                </a:lnTo>
                <a:lnTo>
                  <a:pt x="399135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12226" y="1001511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69" y="0"/>
                </a:moveTo>
                <a:lnTo>
                  <a:pt x="164713" y="0"/>
                </a:lnTo>
                <a:lnTo>
                  <a:pt x="303641" y="350276"/>
                </a:lnTo>
                <a:lnTo>
                  <a:pt x="235945" y="350276"/>
                </a:lnTo>
                <a:lnTo>
                  <a:pt x="210677" y="280172"/>
                </a:lnTo>
                <a:lnTo>
                  <a:pt x="92323" y="280172"/>
                </a:lnTo>
                <a:lnTo>
                  <a:pt x="68183" y="350276"/>
                </a:lnTo>
                <a:lnTo>
                  <a:pt x="0" y="350276"/>
                </a:lnTo>
                <a:lnTo>
                  <a:pt x="137769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69794" y="1001511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0" y="0"/>
                </a:moveTo>
                <a:lnTo>
                  <a:pt x="164723" y="0"/>
                </a:lnTo>
                <a:lnTo>
                  <a:pt x="303656" y="350276"/>
                </a:lnTo>
                <a:lnTo>
                  <a:pt x="235970" y="350276"/>
                </a:lnTo>
                <a:lnTo>
                  <a:pt x="210692" y="280172"/>
                </a:lnTo>
                <a:lnTo>
                  <a:pt x="92333" y="280172"/>
                </a:lnTo>
                <a:lnTo>
                  <a:pt x="68198" y="350276"/>
                </a:lnTo>
                <a:lnTo>
                  <a:pt x="0" y="350276"/>
                </a:lnTo>
                <a:lnTo>
                  <a:pt x="13779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4099" y="1001511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5" h="350519">
                <a:moveTo>
                  <a:pt x="137754" y="0"/>
                </a:moveTo>
                <a:lnTo>
                  <a:pt x="164662" y="0"/>
                </a:lnTo>
                <a:lnTo>
                  <a:pt x="303596" y="350276"/>
                </a:lnTo>
                <a:lnTo>
                  <a:pt x="235884" y="350276"/>
                </a:lnTo>
                <a:lnTo>
                  <a:pt x="210656" y="280172"/>
                </a:lnTo>
                <a:lnTo>
                  <a:pt x="92226" y="280172"/>
                </a:lnTo>
                <a:lnTo>
                  <a:pt x="68174" y="350276"/>
                </a:lnTo>
                <a:lnTo>
                  <a:pt x="0" y="350276"/>
                </a:lnTo>
                <a:lnTo>
                  <a:pt x="137754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72352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83" y="0"/>
                </a:moveTo>
                <a:lnTo>
                  <a:pt x="200749" y="3675"/>
                </a:lnTo>
                <a:lnTo>
                  <a:pt x="246302" y="20038"/>
                </a:lnTo>
                <a:lnTo>
                  <a:pt x="228013" y="75041"/>
                </a:lnTo>
                <a:lnTo>
                  <a:pt x="219614" y="68186"/>
                </a:lnTo>
                <a:lnTo>
                  <a:pt x="209539" y="62735"/>
                </a:lnTo>
                <a:lnTo>
                  <a:pt x="197784" y="58681"/>
                </a:lnTo>
                <a:lnTo>
                  <a:pt x="184345" y="56013"/>
                </a:lnTo>
                <a:lnTo>
                  <a:pt x="169219" y="54723"/>
                </a:lnTo>
                <a:lnTo>
                  <a:pt x="154057" y="55459"/>
                </a:lnTo>
                <a:lnTo>
                  <a:pt x="116914" y="67193"/>
                </a:lnTo>
                <a:lnTo>
                  <a:pt x="89373" y="94465"/>
                </a:lnTo>
                <a:lnTo>
                  <a:pt x="71860" y="129134"/>
                </a:lnTo>
                <a:lnTo>
                  <a:pt x="63574" y="178647"/>
                </a:lnTo>
                <a:lnTo>
                  <a:pt x="64019" y="194316"/>
                </a:lnTo>
                <a:lnTo>
                  <a:pt x="70839" y="234609"/>
                </a:lnTo>
                <a:lnTo>
                  <a:pt x="95707" y="277174"/>
                </a:lnTo>
                <a:lnTo>
                  <a:pt x="128081" y="298241"/>
                </a:lnTo>
                <a:lnTo>
                  <a:pt x="152900" y="302786"/>
                </a:lnTo>
                <a:lnTo>
                  <a:pt x="168224" y="302102"/>
                </a:lnTo>
                <a:lnTo>
                  <a:pt x="206298" y="291327"/>
                </a:lnTo>
                <a:lnTo>
                  <a:pt x="225940" y="276844"/>
                </a:lnTo>
                <a:lnTo>
                  <a:pt x="262425" y="317601"/>
                </a:lnTo>
                <a:lnTo>
                  <a:pt x="223228" y="344665"/>
                </a:lnTo>
                <a:lnTo>
                  <a:pt x="185174" y="355094"/>
                </a:lnTo>
                <a:lnTo>
                  <a:pt x="155708" y="357357"/>
                </a:lnTo>
                <a:lnTo>
                  <a:pt x="140466" y="356873"/>
                </a:lnTo>
                <a:lnTo>
                  <a:pt x="99728" y="349532"/>
                </a:lnTo>
                <a:lnTo>
                  <a:pt x="56253" y="326011"/>
                </a:lnTo>
                <a:lnTo>
                  <a:pt x="31277" y="296550"/>
                </a:lnTo>
                <a:lnTo>
                  <a:pt x="9817" y="251315"/>
                </a:lnTo>
                <a:lnTo>
                  <a:pt x="1862" y="213786"/>
                </a:lnTo>
                <a:lnTo>
                  <a:pt x="0" y="186573"/>
                </a:lnTo>
                <a:lnTo>
                  <a:pt x="335" y="171405"/>
                </a:lnTo>
                <a:lnTo>
                  <a:pt x="5600" y="129989"/>
                </a:lnTo>
                <a:lnTo>
                  <a:pt x="22586" y="83186"/>
                </a:lnTo>
                <a:lnTo>
                  <a:pt x="52371" y="43090"/>
                </a:lnTo>
                <a:lnTo>
                  <a:pt x="83537" y="18994"/>
                </a:lnTo>
                <a:lnTo>
                  <a:pt x="131346" y="2094"/>
                </a:lnTo>
                <a:lnTo>
                  <a:pt x="15808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91983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35940" y="1690878"/>
            <a:ext cx="3179445" cy="3673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B03F99"/>
              </a:buClr>
              <a:buSzPct val="73214"/>
              <a:buFont typeface="Wingdings 2"/>
              <a:buChar char=""/>
              <a:tabLst>
                <a:tab pos="393700" algn="l"/>
              </a:tabLst>
            </a:pPr>
            <a:r>
              <a:rPr sz="2800" spc="-20" dirty="0">
                <a:latin typeface="Trebuchet MS"/>
                <a:cs typeface="Trebuchet MS"/>
              </a:rPr>
              <a:t>Large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Drooped</a:t>
            </a:r>
            <a:endParaRPr sz="2800">
              <a:latin typeface="Trebuchet MS"/>
              <a:cs typeface="Trebuchet MS"/>
            </a:endParaRPr>
          </a:p>
          <a:p>
            <a:pPr marL="287020">
              <a:lnSpc>
                <a:spcPct val="100000"/>
              </a:lnSpc>
            </a:pPr>
            <a:r>
              <a:rPr sz="2800" spc="-20" dirty="0">
                <a:latin typeface="Trebuchet MS"/>
                <a:cs typeface="Trebuchet MS"/>
              </a:rPr>
              <a:t>ears</a:t>
            </a:r>
            <a:endParaRPr sz="28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110" dirty="0">
                <a:latin typeface="Trebuchet MS"/>
                <a:cs typeface="Trebuchet MS"/>
              </a:rPr>
              <a:t>K</a:t>
            </a:r>
            <a:r>
              <a:rPr sz="2800" spc="-25" dirty="0">
                <a:latin typeface="Trebuchet MS"/>
                <a:cs typeface="Trebuchet MS"/>
              </a:rPr>
              <a:t>now</a:t>
            </a:r>
            <a:r>
              <a:rPr sz="2800" spc="-20" dirty="0">
                <a:latin typeface="Trebuchet MS"/>
                <a:cs typeface="Trebuchet MS"/>
              </a:rPr>
              <a:t>n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for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the</a:t>
            </a:r>
            <a:r>
              <a:rPr sz="2800" spc="-25" dirty="0">
                <a:latin typeface="Trebuchet MS"/>
                <a:cs typeface="Trebuchet MS"/>
              </a:rPr>
              <a:t>i</a:t>
            </a:r>
            <a:r>
              <a:rPr sz="2800" spc="-15" dirty="0">
                <a:latin typeface="Trebuchet MS"/>
                <a:cs typeface="Trebuchet MS"/>
              </a:rPr>
              <a:t>r</a:t>
            </a:r>
            <a:endParaRPr sz="2800">
              <a:latin typeface="Trebuchet MS"/>
              <a:cs typeface="Trebuchet MS"/>
            </a:endParaRPr>
          </a:p>
          <a:p>
            <a:pPr marL="287020">
              <a:lnSpc>
                <a:spcPct val="100000"/>
              </a:lnSpc>
            </a:pPr>
            <a:r>
              <a:rPr sz="2800" spc="-30" dirty="0">
                <a:latin typeface="Trebuchet MS"/>
                <a:cs typeface="Trebuchet MS"/>
              </a:rPr>
              <a:t>ma</a:t>
            </a:r>
            <a:r>
              <a:rPr sz="2800" spc="-20" dirty="0">
                <a:latin typeface="Trebuchet MS"/>
                <a:cs typeface="Trebuchet MS"/>
              </a:rPr>
              <a:t>tern</a:t>
            </a:r>
            <a:r>
              <a:rPr sz="2800" spc="-25" dirty="0">
                <a:latin typeface="Trebuchet MS"/>
                <a:cs typeface="Trebuchet MS"/>
              </a:rPr>
              <a:t>a</a:t>
            </a:r>
            <a:r>
              <a:rPr sz="2800" spc="-10" dirty="0">
                <a:latin typeface="Trebuchet MS"/>
                <a:cs typeface="Trebuchet MS"/>
              </a:rPr>
              <a:t>l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i</a:t>
            </a:r>
            <a:r>
              <a:rPr sz="2800" spc="-10" dirty="0">
                <a:latin typeface="Trebuchet MS"/>
                <a:cs typeface="Trebuchet MS"/>
              </a:rPr>
              <a:t>n</a:t>
            </a:r>
            <a:r>
              <a:rPr sz="2800" spc="-15" dirty="0">
                <a:latin typeface="Trebuchet MS"/>
                <a:cs typeface="Trebuchet MS"/>
              </a:rPr>
              <a:t>s</a:t>
            </a:r>
            <a:r>
              <a:rPr sz="2800" spc="-25" dirty="0">
                <a:latin typeface="Trebuchet MS"/>
                <a:cs typeface="Trebuchet MS"/>
              </a:rPr>
              <a:t>t</a:t>
            </a:r>
            <a:r>
              <a:rPr sz="2800" spc="-5" dirty="0">
                <a:latin typeface="Trebuchet MS"/>
                <a:cs typeface="Trebuchet MS"/>
              </a:rPr>
              <a:t>i</a:t>
            </a:r>
            <a:r>
              <a:rPr sz="2800" spc="-10" dirty="0">
                <a:latin typeface="Trebuchet MS"/>
                <a:cs typeface="Trebuchet MS"/>
              </a:rPr>
              <a:t>n</a:t>
            </a:r>
            <a:r>
              <a:rPr sz="2800" spc="-5" dirty="0">
                <a:latin typeface="Trebuchet MS"/>
                <a:cs typeface="Trebuchet MS"/>
              </a:rPr>
              <a:t>c</a:t>
            </a:r>
            <a:r>
              <a:rPr sz="2800" spc="-10" dirty="0">
                <a:latin typeface="Trebuchet MS"/>
                <a:cs typeface="Trebuchet MS"/>
              </a:rPr>
              <a:t>t</a:t>
            </a:r>
            <a:r>
              <a:rPr sz="2800" spc="-15" dirty="0">
                <a:latin typeface="Trebuchet MS"/>
                <a:cs typeface="Trebuchet MS"/>
              </a:rPr>
              <a:t>s</a:t>
            </a:r>
            <a:endParaRPr sz="28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20" dirty="0">
                <a:latin typeface="Trebuchet MS"/>
                <a:cs typeface="Trebuchet MS"/>
              </a:rPr>
              <a:t>White</a:t>
            </a:r>
            <a:endParaRPr sz="28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20" dirty="0">
                <a:latin typeface="Trebuchet MS"/>
                <a:cs typeface="Trebuchet MS"/>
              </a:rPr>
              <a:t>Lon</a:t>
            </a:r>
            <a:r>
              <a:rPr sz="2800" spc="-15" dirty="0">
                <a:latin typeface="Trebuchet MS"/>
                <a:cs typeface="Trebuchet MS"/>
              </a:rPr>
              <a:t>g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Bodied</a:t>
            </a:r>
            <a:endParaRPr sz="2800">
              <a:latin typeface="Trebuchet MS"/>
              <a:cs typeface="Trebuchet MS"/>
            </a:endParaRPr>
          </a:p>
          <a:p>
            <a:pPr marL="287020" marR="33655" indent="-274320">
              <a:lnSpc>
                <a:spcPct val="100000"/>
              </a:lnSpc>
              <a:spcBef>
                <a:spcPts val="600"/>
              </a:spcBef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15" dirty="0">
                <a:latin typeface="Trebuchet MS"/>
                <a:cs typeface="Trebuchet MS"/>
              </a:rPr>
              <a:t>Flat</a:t>
            </a:r>
            <a:r>
              <a:rPr sz="2800" spc="-35" dirty="0">
                <a:latin typeface="Trebuchet MS"/>
                <a:cs typeface="Trebuchet MS"/>
              </a:rPr>
              <a:t>t</a:t>
            </a:r>
            <a:r>
              <a:rPr sz="2800" spc="-25" dirty="0">
                <a:latin typeface="Trebuchet MS"/>
                <a:cs typeface="Trebuchet MS"/>
              </a:rPr>
              <a:t>e</a:t>
            </a:r>
            <a:r>
              <a:rPr sz="2800" spc="-10" dirty="0">
                <a:latin typeface="Trebuchet MS"/>
                <a:cs typeface="Trebuchet MS"/>
              </a:rPr>
              <a:t>r-</a:t>
            </a:r>
            <a:r>
              <a:rPr sz="2800" spc="-20" dirty="0">
                <a:latin typeface="Trebuchet MS"/>
                <a:cs typeface="Trebuchet MS"/>
              </a:rPr>
              <a:t>topped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th</a:t>
            </a:r>
            <a:r>
              <a:rPr sz="2800" spc="-25" dirty="0">
                <a:latin typeface="Trebuchet MS"/>
                <a:cs typeface="Trebuchet MS"/>
              </a:rPr>
              <a:t>a</a:t>
            </a:r>
            <a:r>
              <a:rPr sz="2800" spc="-20" dirty="0">
                <a:latin typeface="Trebuchet MS"/>
                <a:cs typeface="Trebuchet MS"/>
              </a:rPr>
              <a:t>n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other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breeds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495800" y="1600215"/>
            <a:ext cx="2911473" cy="19107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41220" y="3657600"/>
            <a:ext cx="3766047" cy="2962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4" y="1000262"/>
            <a:ext cx="2127040" cy="357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2911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19"/>
                </a:lnTo>
                <a:lnTo>
                  <a:pt x="83057" y="127619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9633" y="1058296"/>
            <a:ext cx="105410" cy="113664"/>
          </a:xfrm>
          <a:custGeom>
            <a:avLst/>
            <a:gdLst/>
            <a:ahLst/>
            <a:cxnLst/>
            <a:rect l="l" t="t" r="r" b="b"/>
            <a:pathLst>
              <a:path w="105409" h="113665">
                <a:moveTo>
                  <a:pt x="18647" y="0"/>
                </a:moveTo>
                <a:lnTo>
                  <a:pt x="12191" y="0"/>
                </a:lnTo>
                <a:lnTo>
                  <a:pt x="5977" y="365"/>
                </a:lnTo>
                <a:lnTo>
                  <a:pt x="0" y="1249"/>
                </a:lnTo>
                <a:lnTo>
                  <a:pt x="0" y="111892"/>
                </a:lnTo>
                <a:lnTo>
                  <a:pt x="10384" y="112897"/>
                </a:lnTo>
                <a:lnTo>
                  <a:pt x="18562" y="113537"/>
                </a:lnTo>
                <a:lnTo>
                  <a:pt x="24527" y="113537"/>
                </a:lnTo>
                <a:lnTo>
                  <a:pt x="67072" y="108369"/>
                </a:lnTo>
                <a:lnTo>
                  <a:pt x="97719" y="84549"/>
                </a:lnTo>
                <a:lnTo>
                  <a:pt x="104934" y="61054"/>
                </a:lnTo>
                <a:lnTo>
                  <a:pt x="103784" y="46670"/>
                </a:lnTo>
                <a:lnTo>
                  <a:pt x="74220" y="9182"/>
                </a:lnTo>
                <a:lnTo>
                  <a:pt x="25929" y="100"/>
                </a:lnTo>
                <a:lnTo>
                  <a:pt x="18647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5456" y="105817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59" h="99059">
                <a:moveTo>
                  <a:pt x="20762" y="0"/>
                </a:moveTo>
                <a:lnTo>
                  <a:pt x="14154" y="0"/>
                </a:lnTo>
                <a:lnTo>
                  <a:pt x="7238" y="365"/>
                </a:lnTo>
                <a:lnTo>
                  <a:pt x="0" y="1371"/>
                </a:lnTo>
                <a:lnTo>
                  <a:pt x="0" y="97383"/>
                </a:lnTo>
                <a:lnTo>
                  <a:pt x="14694" y="98411"/>
                </a:lnTo>
                <a:lnTo>
                  <a:pt x="25539" y="98784"/>
                </a:lnTo>
                <a:lnTo>
                  <a:pt x="41679" y="98251"/>
                </a:lnTo>
                <a:lnTo>
                  <a:pt x="88231" y="82039"/>
                </a:lnTo>
                <a:lnTo>
                  <a:pt x="98966" y="59437"/>
                </a:lnTo>
                <a:lnTo>
                  <a:pt x="98473" y="40512"/>
                </a:lnTo>
                <a:lnTo>
                  <a:pt x="73219" y="6890"/>
                </a:lnTo>
                <a:lnTo>
                  <a:pt x="207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44876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67" y="0"/>
                </a:lnTo>
                <a:lnTo>
                  <a:pt x="220467" y="54498"/>
                </a:lnTo>
                <a:lnTo>
                  <a:pt x="61340" y="54498"/>
                </a:lnTo>
                <a:lnTo>
                  <a:pt x="61340" y="135392"/>
                </a:lnTo>
                <a:lnTo>
                  <a:pt x="175509" y="135392"/>
                </a:lnTo>
                <a:lnTo>
                  <a:pt x="175509" y="187604"/>
                </a:lnTo>
                <a:lnTo>
                  <a:pt x="61340" y="187604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6251" y="100620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88723" y="1006205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98"/>
                </a:lnTo>
                <a:lnTo>
                  <a:pt x="171318" y="54498"/>
                </a:lnTo>
                <a:lnTo>
                  <a:pt x="171318" y="345582"/>
                </a:lnTo>
                <a:lnTo>
                  <a:pt x="109977" y="345582"/>
                </a:lnTo>
                <a:lnTo>
                  <a:pt x="109977" y="54498"/>
                </a:lnTo>
                <a:lnTo>
                  <a:pt x="0" y="5449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304" y="1003797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4" h="347980">
                <a:moveTo>
                  <a:pt x="71713" y="0"/>
                </a:moveTo>
                <a:lnTo>
                  <a:pt x="118437" y="2439"/>
                </a:lnTo>
                <a:lnTo>
                  <a:pt x="156621" y="9757"/>
                </a:lnTo>
                <a:lnTo>
                  <a:pt x="197820" y="30552"/>
                </a:lnTo>
                <a:lnTo>
                  <a:pt x="221159" y="61079"/>
                </a:lnTo>
                <a:lnTo>
                  <a:pt x="229227" y="99731"/>
                </a:lnTo>
                <a:lnTo>
                  <a:pt x="228586" y="116127"/>
                </a:lnTo>
                <a:lnTo>
                  <a:pt x="218846" y="158112"/>
                </a:lnTo>
                <a:lnTo>
                  <a:pt x="187620" y="197556"/>
                </a:lnTo>
                <a:lnTo>
                  <a:pt x="150523" y="214997"/>
                </a:lnTo>
                <a:lnTo>
                  <a:pt x="101704" y="222254"/>
                </a:lnTo>
                <a:lnTo>
                  <a:pt x="85986" y="222273"/>
                </a:lnTo>
                <a:lnTo>
                  <a:pt x="73970" y="221868"/>
                </a:lnTo>
                <a:lnTo>
                  <a:pt x="63313" y="221050"/>
                </a:lnTo>
                <a:lnTo>
                  <a:pt x="61328" y="347990"/>
                </a:lnTo>
                <a:lnTo>
                  <a:pt x="0" y="347990"/>
                </a:lnTo>
                <a:lnTo>
                  <a:pt x="0" y="2682"/>
                </a:lnTo>
                <a:lnTo>
                  <a:pt x="50762" y="586"/>
                </a:lnTo>
                <a:lnTo>
                  <a:pt x="68647" y="35"/>
                </a:lnTo>
                <a:lnTo>
                  <a:pt x="7171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1768" y="1001511"/>
            <a:ext cx="565150" cy="350520"/>
          </a:xfrm>
          <a:custGeom>
            <a:avLst/>
            <a:gdLst/>
            <a:ahLst/>
            <a:cxnLst/>
            <a:rect l="l" t="t" r="r" b="b"/>
            <a:pathLst>
              <a:path w="565150" h="350519">
                <a:moveTo>
                  <a:pt x="399205" y="0"/>
                </a:moveTo>
                <a:lnTo>
                  <a:pt x="426113" y="0"/>
                </a:lnTo>
                <a:lnTo>
                  <a:pt x="565071" y="350276"/>
                </a:lnTo>
                <a:lnTo>
                  <a:pt x="497384" y="350276"/>
                </a:lnTo>
                <a:lnTo>
                  <a:pt x="472107" y="280172"/>
                </a:lnTo>
                <a:lnTo>
                  <a:pt x="353677" y="280172"/>
                </a:lnTo>
                <a:lnTo>
                  <a:pt x="329625" y="350276"/>
                </a:lnTo>
                <a:lnTo>
                  <a:pt x="265617" y="350276"/>
                </a:lnTo>
                <a:lnTo>
                  <a:pt x="261451" y="350276"/>
                </a:lnTo>
                <a:lnTo>
                  <a:pt x="194846" y="350276"/>
                </a:lnTo>
                <a:lnTo>
                  <a:pt x="102607" y="207538"/>
                </a:lnTo>
                <a:lnTo>
                  <a:pt x="92359" y="207274"/>
                </a:lnTo>
                <a:lnTo>
                  <a:pt x="79753" y="206753"/>
                </a:lnTo>
                <a:lnTo>
                  <a:pt x="64782" y="205929"/>
                </a:lnTo>
                <a:lnTo>
                  <a:pt x="63687" y="350276"/>
                </a:lnTo>
                <a:lnTo>
                  <a:pt x="0" y="350276"/>
                </a:lnTo>
                <a:lnTo>
                  <a:pt x="0" y="4693"/>
                </a:lnTo>
                <a:lnTo>
                  <a:pt x="6293" y="4510"/>
                </a:lnTo>
                <a:lnTo>
                  <a:pt x="18556" y="3968"/>
                </a:lnTo>
                <a:lnTo>
                  <a:pt x="66657" y="1781"/>
                </a:lnTo>
                <a:lnTo>
                  <a:pt x="89594" y="1195"/>
                </a:lnTo>
                <a:lnTo>
                  <a:pt x="109654" y="1746"/>
                </a:lnTo>
                <a:lnTo>
                  <a:pt x="160091" y="10110"/>
                </a:lnTo>
                <a:lnTo>
                  <a:pt x="196226" y="28547"/>
                </a:lnTo>
                <a:lnTo>
                  <a:pt x="222864" y="68812"/>
                </a:lnTo>
                <a:lnTo>
                  <a:pt x="227222" y="95670"/>
                </a:lnTo>
                <a:lnTo>
                  <a:pt x="226632" y="110757"/>
                </a:lnTo>
                <a:lnTo>
                  <a:pt x="210553" y="157127"/>
                </a:lnTo>
                <a:lnTo>
                  <a:pt x="182511" y="184906"/>
                </a:lnTo>
                <a:lnTo>
                  <a:pt x="171838" y="191006"/>
                </a:lnTo>
                <a:lnTo>
                  <a:pt x="263008" y="346344"/>
                </a:lnTo>
                <a:lnTo>
                  <a:pt x="399205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2775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07351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19200" y="2057384"/>
            <a:ext cx="5593598" cy="33615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4" y="1000262"/>
            <a:ext cx="2127040" cy="357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2911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19"/>
                </a:lnTo>
                <a:lnTo>
                  <a:pt x="83057" y="127619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9633" y="1058296"/>
            <a:ext cx="105410" cy="113664"/>
          </a:xfrm>
          <a:custGeom>
            <a:avLst/>
            <a:gdLst/>
            <a:ahLst/>
            <a:cxnLst/>
            <a:rect l="l" t="t" r="r" b="b"/>
            <a:pathLst>
              <a:path w="105409" h="113665">
                <a:moveTo>
                  <a:pt x="18647" y="0"/>
                </a:moveTo>
                <a:lnTo>
                  <a:pt x="12191" y="0"/>
                </a:lnTo>
                <a:lnTo>
                  <a:pt x="5977" y="365"/>
                </a:lnTo>
                <a:lnTo>
                  <a:pt x="0" y="1249"/>
                </a:lnTo>
                <a:lnTo>
                  <a:pt x="0" y="111892"/>
                </a:lnTo>
                <a:lnTo>
                  <a:pt x="10384" y="112897"/>
                </a:lnTo>
                <a:lnTo>
                  <a:pt x="18562" y="113537"/>
                </a:lnTo>
                <a:lnTo>
                  <a:pt x="24527" y="113537"/>
                </a:lnTo>
                <a:lnTo>
                  <a:pt x="67072" y="108369"/>
                </a:lnTo>
                <a:lnTo>
                  <a:pt x="97719" y="84549"/>
                </a:lnTo>
                <a:lnTo>
                  <a:pt x="104934" y="61054"/>
                </a:lnTo>
                <a:lnTo>
                  <a:pt x="103784" y="46670"/>
                </a:lnTo>
                <a:lnTo>
                  <a:pt x="74220" y="9182"/>
                </a:lnTo>
                <a:lnTo>
                  <a:pt x="25929" y="100"/>
                </a:lnTo>
                <a:lnTo>
                  <a:pt x="18647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5456" y="105817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59" h="99059">
                <a:moveTo>
                  <a:pt x="20762" y="0"/>
                </a:moveTo>
                <a:lnTo>
                  <a:pt x="14154" y="0"/>
                </a:lnTo>
                <a:lnTo>
                  <a:pt x="7238" y="365"/>
                </a:lnTo>
                <a:lnTo>
                  <a:pt x="0" y="1371"/>
                </a:lnTo>
                <a:lnTo>
                  <a:pt x="0" y="97383"/>
                </a:lnTo>
                <a:lnTo>
                  <a:pt x="14694" y="98411"/>
                </a:lnTo>
                <a:lnTo>
                  <a:pt x="25539" y="98784"/>
                </a:lnTo>
                <a:lnTo>
                  <a:pt x="41679" y="98251"/>
                </a:lnTo>
                <a:lnTo>
                  <a:pt x="88231" y="82039"/>
                </a:lnTo>
                <a:lnTo>
                  <a:pt x="98966" y="59437"/>
                </a:lnTo>
                <a:lnTo>
                  <a:pt x="98473" y="40512"/>
                </a:lnTo>
                <a:lnTo>
                  <a:pt x="73219" y="6890"/>
                </a:lnTo>
                <a:lnTo>
                  <a:pt x="207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44876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67" y="0"/>
                </a:lnTo>
                <a:lnTo>
                  <a:pt x="220467" y="54498"/>
                </a:lnTo>
                <a:lnTo>
                  <a:pt x="61340" y="54498"/>
                </a:lnTo>
                <a:lnTo>
                  <a:pt x="61340" y="135392"/>
                </a:lnTo>
                <a:lnTo>
                  <a:pt x="175509" y="135392"/>
                </a:lnTo>
                <a:lnTo>
                  <a:pt x="175509" y="187604"/>
                </a:lnTo>
                <a:lnTo>
                  <a:pt x="61340" y="187604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6251" y="100620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88723" y="1006205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98"/>
                </a:lnTo>
                <a:lnTo>
                  <a:pt x="171318" y="54498"/>
                </a:lnTo>
                <a:lnTo>
                  <a:pt x="171318" y="345582"/>
                </a:lnTo>
                <a:lnTo>
                  <a:pt x="109977" y="345582"/>
                </a:lnTo>
                <a:lnTo>
                  <a:pt x="109977" y="54498"/>
                </a:lnTo>
                <a:lnTo>
                  <a:pt x="0" y="5449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304" y="1003797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4" h="347980">
                <a:moveTo>
                  <a:pt x="71713" y="0"/>
                </a:moveTo>
                <a:lnTo>
                  <a:pt x="118437" y="2439"/>
                </a:lnTo>
                <a:lnTo>
                  <a:pt x="156621" y="9757"/>
                </a:lnTo>
                <a:lnTo>
                  <a:pt x="197820" y="30552"/>
                </a:lnTo>
                <a:lnTo>
                  <a:pt x="221159" y="61079"/>
                </a:lnTo>
                <a:lnTo>
                  <a:pt x="229227" y="99731"/>
                </a:lnTo>
                <a:lnTo>
                  <a:pt x="228586" y="116127"/>
                </a:lnTo>
                <a:lnTo>
                  <a:pt x="218846" y="158112"/>
                </a:lnTo>
                <a:lnTo>
                  <a:pt x="187620" y="197556"/>
                </a:lnTo>
                <a:lnTo>
                  <a:pt x="150523" y="214997"/>
                </a:lnTo>
                <a:lnTo>
                  <a:pt x="101704" y="222254"/>
                </a:lnTo>
                <a:lnTo>
                  <a:pt x="85986" y="222273"/>
                </a:lnTo>
                <a:lnTo>
                  <a:pt x="73970" y="221868"/>
                </a:lnTo>
                <a:lnTo>
                  <a:pt x="63313" y="221050"/>
                </a:lnTo>
                <a:lnTo>
                  <a:pt x="61328" y="347990"/>
                </a:lnTo>
                <a:lnTo>
                  <a:pt x="0" y="347990"/>
                </a:lnTo>
                <a:lnTo>
                  <a:pt x="0" y="2682"/>
                </a:lnTo>
                <a:lnTo>
                  <a:pt x="50762" y="586"/>
                </a:lnTo>
                <a:lnTo>
                  <a:pt x="68647" y="35"/>
                </a:lnTo>
                <a:lnTo>
                  <a:pt x="7171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1768" y="1001511"/>
            <a:ext cx="565150" cy="350520"/>
          </a:xfrm>
          <a:custGeom>
            <a:avLst/>
            <a:gdLst/>
            <a:ahLst/>
            <a:cxnLst/>
            <a:rect l="l" t="t" r="r" b="b"/>
            <a:pathLst>
              <a:path w="565150" h="350519">
                <a:moveTo>
                  <a:pt x="399205" y="0"/>
                </a:moveTo>
                <a:lnTo>
                  <a:pt x="426113" y="0"/>
                </a:lnTo>
                <a:lnTo>
                  <a:pt x="565071" y="350276"/>
                </a:lnTo>
                <a:lnTo>
                  <a:pt x="497384" y="350276"/>
                </a:lnTo>
                <a:lnTo>
                  <a:pt x="472107" y="280172"/>
                </a:lnTo>
                <a:lnTo>
                  <a:pt x="353677" y="280172"/>
                </a:lnTo>
                <a:lnTo>
                  <a:pt x="329625" y="350276"/>
                </a:lnTo>
                <a:lnTo>
                  <a:pt x="265617" y="350276"/>
                </a:lnTo>
                <a:lnTo>
                  <a:pt x="261451" y="350276"/>
                </a:lnTo>
                <a:lnTo>
                  <a:pt x="194846" y="350276"/>
                </a:lnTo>
                <a:lnTo>
                  <a:pt x="102607" y="207538"/>
                </a:lnTo>
                <a:lnTo>
                  <a:pt x="92359" y="207274"/>
                </a:lnTo>
                <a:lnTo>
                  <a:pt x="79753" y="206753"/>
                </a:lnTo>
                <a:lnTo>
                  <a:pt x="64782" y="205929"/>
                </a:lnTo>
                <a:lnTo>
                  <a:pt x="63687" y="350276"/>
                </a:lnTo>
                <a:lnTo>
                  <a:pt x="0" y="350276"/>
                </a:lnTo>
                <a:lnTo>
                  <a:pt x="0" y="4693"/>
                </a:lnTo>
                <a:lnTo>
                  <a:pt x="6293" y="4510"/>
                </a:lnTo>
                <a:lnTo>
                  <a:pt x="18556" y="3968"/>
                </a:lnTo>
                <a:lnTo>
                  <a:pt x="66657" y="1781"/>
                </a:lnTo>
                <a:lnTo>
                  <a:pt x="89594" y="1195"/>
                </a:lnTo>
                <a:lnTo>
                  <a:pt x="109654" y="1746"/>
                </a:lnTo>
                <a:lnTo>
                  <a:pt x="160091" y="10110"/>
                </a:lnTo>
                <a:lnTo>
                  <a:pt x="196226" y="28547"/>
                </a:lnTo>
                <a:lnTo>
                  <a:pt x="222864" y="68812"/>
                </a:lnTo>
                <a:lnTo>
                  <a:pt x="227222" y="95670"/>
                </a:lnTo>
                <a:lnTo>
                  <a:pt x="226632" y="110757"/>
                </a:lnTo>
                <a:lnTo>
                  <a:pt x="210553" y="157127"/>
                </a:lnTo>
                <a:lnTo>
                  <a:pt x="182511" y="184906"/>
                </a:lnTo>
                <a:lnTo>
                  <a:pt x="171838" y="191006"/>
                </a:lnTo>
                <a:lnTo>
                  <a:pt x="263008" y="346344"/>
                </a:lnTo>
                <a:lnTo>
                  <a:pt x="399205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2775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07351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23084" y="1752584"/>
            <a:ext cx="5831829" cy="44862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4" y="1000262"/>
            <a:ext cx="2127040" cy="357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2911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19"/>
                </a:lnTo>
                <a:lnTo>
                  <a:pt x="83057" y="127619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9633" y="1058296"/>
            <a:ext cx="105410" cy="113664"/>
          </a:xfrm>
          <a:custGeom>
            <a:avLst/>
            <a:gdLst/>
            <a:ahLst/>
            <a:cxnLst/>
            <a:rect l="l" t="t" r="r" b="b"/>
            <a:pathLst>
              <a:path w="105409" h="113665">
                <a:moveTo>
                  <a:pt x="18647" y="0"/>
                </a:moveTo>
                <a:lnTo>
                  <a:pt x="12191" y="0"/>
                </a:lnTo>
                <a:lnTo>
                  <a:pt x="5977" y="365"/>
                </a:lnTo>
                <a:lnTo>
                  <a:pt x="0" y="1249"/>
                </a:lnTo>
                <a:lnTo>
                  <a:pt x="0" y="111892"/>
                </a:lnTo>
                <a:lnTo>
                  <a:pt x="10384" y="112897"/>
                </a:lnTo>
                <a:lnTo>
                  <a:pt x="18562" y="113537"/>
                </a:lnTo>
                <a:lnTo>
                  <a:pt x="24527" y="113537"/>
                </a:lnTo>
                <a:lnTo>
                  <a:pt x="67072" y="108369"/>
                </a:lnTo>
                <a:lnTo>
                  <a:pt x="97719" y="84549"/>
                </a:lnTo>
                <a:lnTo>
                  <a:pt x="104934" y="61054"/>
                </a:lnTo>
                <a:lnTo>
                  <a:pt x="103784" y="46670"/>
                </a:lnTo>
                <a:lnTo>
                  <a:pt x="74220" y="9182"/>
                </a:lnTo>
                <a:lnTo>
                  <a:pt x="25929" y="100"/>
                </a:lnTo>
                <a:lnTo>
                  <a:pt x="18647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5456" y="105817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59" h="99059">
                <a:moveTo>
                  <a:pt x="20762" y="0"/>
                </a:moveTo>
                <a:lnTo>
                  <a:pt x="14154" y="0"/>
                </a:lnTo>
                <a:lnTo>
                  <a:pt x="7238" y="365"/>
                </a:lnTo>
                <a:lnTo>
                  <a:pt x="0" y="1371"/>
                </a:lnTo>
                <a:lnTo>
                  <a:pt x="0" y="97383"/>
                </a:lnTo>
                <a:lnTo>
                  <a:pt x="14694" y="98411"/>
                </a:lnTo>
                <a:lnTo>
                  <a:pt x="25539" y="98784"/>
                </a:lnTo>
                <a:lnTo>
                  <a:pt x="41679" y="98251"/>
                </a:lnTo>
                <a:lnTo>
                  <a:pt x="88231" y="82039"/>
                </a:lnTo>
                <a:lnTo>
                  <a:pt x="98966" y="59437"/>
                </a:lnTo>
                <a:lnTo>
                  <a:pt x="98473" y="40512"/>
                </a:lnTo>
                <a:lnTo>
                  <a:pt x="73219" y="6890"/>
                </a:lnTo>
                <a:lnTo>
                  <a:pt x="207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44876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67" y="0"/>
                </a:lnTo>
                <a:lnTo>
                  <a:pt x="220467" y="54498"/>
                </a:lnTo>
                <a:lnTo>
                  <a:pt x="61340" y="54498"/>
                </a:lnTo>
                <a:lnTo>
                  <a:pt x="61340" y="135392"/>
                </a:lnTo>
                <a:lnTo>
                  <a:pt x="175509" y="135392"/>
                </a:lnTo>
                <a:lnTo>
                  <a:pt x="175509" y="187604"/>
                </a:lnTo>
                <a:lnTo>
                  <a:pt x="61340" y="187604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6251" y="100620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88723" y="1006205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98"/>
                </a:lnTo>
                <a:lnTo>
                  <a:pt x="171318" y="54498"/>
                </a:lnTo>
                <a:lnTo>
                  <a:pt x="171318" y="345582"/>
                </a:lnTo>
                <a:lnTo>
                  <a:pt x="109977" y="345582"/>
                </a:lnTo>
                <a:lnTo>
                  <a:pt x="109977" y="54498"/>
                </a:lnTo>
                <a:lnTo>
                  <a:pt x="0" y="5449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304" y="1003797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4" h="347980">
                <a:moveTo>
                  <a:pt x="71713" y="0"/>
                </a:moveTo>
                <a:lnTo>
                  <a:pt x="118437" y="2439"/>
                </a:lnTo>
                <a:lnTo>
                  <a:pt x="156621" y="9757"/>
                </a:lnTo>
                <a:lnTo>
                  <a:pt x="197820" y="30552"/>
                </a:lnTo>
                <a:lnTo>
                  <a:pt x="221159" y="61079"/>
                </a:lnTo>
                <a:lnTo>
                  <a:pt x="229227" y="99731"/>
                </a:lnTo>
                <a:lnTo>
                  <a:pt x="228586" y="116127"/>
                </a:lnTo>
                <a:lnTo>
                  <a:pt x="218846" y="158112"/>
                </a:lnTo>
                <a:lnTo>
                  <a:pt x="187620" y="197556"/>
                </a:lnTo>
                <a:lnTo>
                  <a:pt x="150523" y="214997"/>
                </a:lnTo>
                <a:lnTo>
                  <a:pt x="101704" y="222254"/>
                </a:lnTo>
                <a:lnTo>
                  <a:pt x="85986" y="222273"/>
                </a:lnTo>
                <a:lnTo>
                  <a:pt x="73970" y="221868"/>
                </a:lnTo>
                <a:lnTo>
                  <a:pt x="63313" y="221050"/>
                </a:lnTo>
                <a:lnTo>
                  <a:pt x="61328" y="347990"/>
                </a:lnTo>
                <a:lnTo>
                  <a:pt x="0" y="347990"/>
                </a:lnTo>
                <a:lnTo>
                  <a:pt x="0" y="2682"/>
                </a:lnTo>
                <a:lnTo>
                  <a:pt x="50762" y="586"/>
                </a:lnTo>
                <a:lnTo>
                  <a:pt x="68647" y="35"/>
                </a:lnTo>
                <a:lnTo>
                  <a:pt x="7171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1768" y="1001511"/>
            <a:ext cx="565150" cy="350520"/>
          </a:xfrm>
          <a:custGeom>
            <a:avLst/>
            <a:gdLst/>
            <a:ahLst/>
            <a:cxnLst/>
            <a:rect l="l" t="t" r="r" b="b"/>
            <a:pathLst>
              <a:path w="565150" h="350519">
                <a:moveTo>
                  <a:pt x="399205" y="0"/>
                </a:moveTo>
                <a:lnTo>
                  <a:pt x="426113" y="0"/>
                </a:lnTo>
                <a:lnTo>
                  <a:pt x="565071" y="350276"/>
                </a:lnTo>
                <a:lnTo>
                  <a:pt x="497384" y="350276"/>
                </a:lnTo>
                <a:lnTo>
                  <a:pt x="472107" y="280172"/>
                </a:lnTo>
                <a:lnTo>
                  <a:pt x="353677" y="280172"/>
                </a:lnTo>
                <a:lnTo>
                  <a:pt x="329625" y="350276"/>
                </a:lnTo>
                <a:lnTo>
                  <a:pt x="265617" y="350276"/>
                </a:lnTo>
                <a:lnTo>
                  <a:pt x="261451" y="350276"/>
                </a:lnTo>
                <a:lnTo>
                  <a:pt x="194846" y="350276"/>
                </a:lnTo>
                <a:lnTo>
                  <a:pt x="102607" y="207538"/>
                </a:lnTo>
                <a:lnTo>
                  <a:pt x="92359" y="207274"/>
                </a:lnTo>
                <a:lnTo>
                  <a:pt x="79753" y="206753"/>
                </a:lnTo>
                <a:lnTo>
                  <a:pt x="64782" y="205929"/>
                </a:lnTo>
                <a:lnTo>
                  <a:pt x="63687" y="350276"/>
                </a:lnTo>
                <a:lnTo>
                  <a:pt x="0" y="350276"/>
                </a:lnTo>
                <a:lnTo>
                  <a:pt x="0" y="4693"/>
                </a:lnTo>
                <a:lnTo>
                  <a:pt x="6293" y="4510"/>
                </a:lnTo>
                <a:lnTo>
                  <a:pt x="18556" y="3968"/>
                </a:lnTo>
                <a:lnTo>
                  <a:pt x="66657" y="1781"/>
                </a:lnTo>
                <a:lnTo>
                  <a:pt x="89594" y="1195"/>
                </a:lnTo>
                <a:lnTo>
                  <a:pt x="109654" y="1746"/>
                </a:lnTo>
                <a:lnTo>
                  <a:pt x="160091" y="10110"/>
                </a:lnTo>
                <a:lnTo>
                  <a:pt x="196226" y="28547"/>
                </a:lnTo>
                <a:lnTo>
                  <a:pt x="222864" y="68812"/>
                </a:lnTo>
                <a:lnTo>
                  <a:pt x="227222" y="95670"/>
                </a:lnTo>
                <a:lnTo>
                  <a:pt x="226632" y="110757"/>
                </a:lnTo>
                <a:lnTo>
                  <a:pt x="210553" y="157127"/>
                </a:lnTo>
                <a:lnTo>
                  <a:pt x="182511" y="184906"/>
                </a:lnTo>
                <a:lnTo>
                  <a:pt x="171838" y="191006"/>
                </a:lnTo>
                <a:lnTo>
                  <a:pt x="263008" y="346344"/>
                </a:lnTo>
                <a:lnTo>
                  <a:pt x="399205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2775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07351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3400" y="2362200"/>
            <a:ext cx="3771656" cy="2825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76800" y="3015679"/>
            <a:ext cx="3725661" cy="29273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4" y="1000262"/>
            <a:ext cx="2127040" cy="357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2911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19"/>
                </a:lnTo>
                <a:lnTo>
                  <a:pt x="83057" y="127619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9633" y="1058296"/>
            <a:ext cx="105410" cy="113664"/>
          </a:xfrm>
          <a:custGeom>
            <a:avLst/>
            <a:gdLst/>
            <a:ahLst/>
            <a:cxnLst/>
            <a:rect l="l" t="t" r="r" b="b"/>
            <a:pathLst>
              <a:path w="105409" h="113665">
                <a:moveTo>
                  <a:pt x="18647" y="0"/>
                </a:moveTo>
                <a:lnTo>
                  <a:pt x="12191" y="0"/>
                </a:lnTo>
                <a:lnTo>
                  <a:pt x="5977" y="365"/>
                </a:lnTo>
                <a:lnTo>
                  <a:pt x="0" y="1249"/>
                </a:lnTo>
                <a:lnTo>
                  <a:pt x="0" y="111892"/>
                </a:lnTo>
                <a:lnTo>
                  <a:pt x="10384" y="112897"/>
                </a:lnTo>
                <a:lnTo>
                  <a:pt x="18562" y="113537"/>
                </a:lnTo>
                <a:lnTo>
                  <a:pt x="24527" y="113537"/>
                </a:lnTo>
                <a:lnTo>
                  <a:pt x="67072" y="108369"/>
                </a:lnTo>
                <a:lnTo>
                  <a:pt x="97719" y="84549"/>
                </a:lnTo>
                <a:lnTo>
                  <a:pt x="104934" y="61054"/>
                </a:lnTo>
                <a:lnTo>
                  <a:pt x="103784" y="46670"/>
                </a:lnTo>
                <a:lnTo>
                  <a:pt x="74220" y="9182"/>
                </a:lnTo>
                <a:lnTo>
                  <a:pt x="25929" y="100"/>
                </a:lnTo>
                <a:lnTo>
                  <a:pt x="18647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5456" y="105817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59" h="99059">
                <a:moveTo>
                  <a:pt x="20762" y="0"/>
                </a:moveTo>
                <a:lnTo>
                  <a:pt x="14154" y="0"/>
                </a:lnTo>
                <a:lnTo>
                  <a:pt x="7238" y="365"/>
                </a:lnTo>
                <a:lnTo>
                  <a:pt x="0" y="1371"/>
                </a:lnTo>
                <a:lnTo>
                  <a:pt x="0" y="97383"/>
                </a:lnTo>
                <a:lnTo>
                  <a:pt x="14694" y="98411"/>
                </a:lnTo>
                <a:lnTo>
                  <a:pt x="25539" y="98784"/>
                </a:lnTo>
                <a:lnTo>
                  <a:pt x="41679" y="98251"/>
                </a:lnTo>
                <a:lnTo>
                  <a:pt x="88231" y="82039"/>
                </a:lnTo>
                <a:lnTo>
                  <a:pt x="98966" y="59437"/>
                </a:lnTo>
                <a:lnTo>
                  <a:pt x="98473" y="40512"/>
                </a:lnTo>
                <a:lnTo>
                  <a:pt x="73219" y="6890"/>
                </a:lnTo>
                <a:lnTo>
                  <a:pt x="207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44876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67" y="0"/>
                </a:lnTo>
                <a:lnTo>
                  <a:pt x="220467" y="54498"/>
                </a:lnTo>
                <a:lnTo>
                  <a:pt x="61340" y="54498"/>
                </a:lnTo>
                <a:lnTo>
                  <a:pt x="61340" y="135392"/>
                </a:lnTo>
                <a:lnTo>
                  <a:pt x="175509" y="135392"/>
                </a:lnTo>
                <a:lnTo>
                  <a:pt x="175509" y="187604"/>
                </a:lnTo>
                <a:lnTo>
                  <a:pt x="61340" y="187604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6251" y="100620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88723" y="1006205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98"/>
                </a:lnTo>
                <a:lnTo>
                  <a:pt x="171318" y="54498"/>
                </a:lnTo>
                <a:lnTo>
                  <a:pt x="171318" y="345582"/>
                </a:lnTo>
                <a:lnTo>
                  <a:pt x="109977" y="345582"/>
                </a:lnTo>
                <a:lnTo>
                  <a:pt x="109977" y="54498"/>
                </a:lnTo>
                <a:lnTo>
                  <a:pt x="0" y="5449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304" y="1003797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4" h="347980">
                <a:moveTo>
                  <a:pt x="71713" y="0"/>
                </a:moveTo>
                <a:lnTo>
                  <a:pt x="118437" y="2439"/>
                </a:lnTo>
                <a:lnTo>
                  <a:pt x="156621" y="9757"/>
                </a:lnTo>
                <a:lnTo>
                  <a:pt x="197820" y="30552"/>
                </a:lnTo>
                <a:lnTo>
                  <a:pt x="221159" y="61079"/>
                </a:lnTo>
                <a:lnTo>
                  <a:pt x="229227" y="99731"/>
                </a:lnTo>
                <a:lnTo>
                  <a:pt x="228586" y="116127"/>
                </a:lnTo>
                <a:lnTo>
                  <a:pt x="218846" y="158112"/>
                </a:lnTo>
                <a:lnTo>
                  <a:pt x="187620" y="197556"/>
                </a:lnTo>
                <a:lnTo>
                  <a:pt x="150523" y="214997"/>
                </a:lnTo>
                <a:lnTo>
                  <a:pt x="101704" y="222254"/>
                </a:lnTo>
                <a:lnTo>
                  <a:pt x="85986" y="222273"/>
                </a:lnTo>
                <a:lnTo>
                  <a:pt x="73970" y="221868"/>
                </a:lnTo>
                <a:lnTo>
                  <a:pt x="63313" y="221050"/>
                </a:lnTo>
                <a:lnTo>
                  <a:pt x="61328" y="347990"/>
                </a:lnTo>
                <a:lnTo>
                  <a:pt x="0" y="347990"/>
                </a:lnTo>
                <a:lnTo>
                  <a:pt x="0" y="2682"/>
                </a:lnTo>
                <a:lnTo>
                  <a:pt x="50762" y="586"/>
                </a:lnTo>
                <a:lnTo>
                  <a:pt x="68647" y="35"/>
                </a:lnTo>
                <a:lnTo>
                  <a:pt x="7171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1768" y="1001511"/>
            <a:ext cx="565150" cy="350520"/>
          </a:xfrm>
          <a:custGeom>
            <a:avLst/>
            <a:gdLst/>
            <a:ahLst/>
            <a:cxnLst/>
            <a:rect l="l" t="t" r="r" b="b"/>
            <a:pathLst>
              <a:path w="565150" h="350519">
                <a:moveTo>
                  <a:pt x="399205" y="0"/>
                </a:moveTo>
                <a:lnTo>
                  <a:pt x="426113" y="0"/>
                </a:lnTo>
                <a:lnTo>
                  <a:pt x="565071" y="350276"/>
                </a:lnTo>
                <a:lnTo>
                  <a:pt x="497384" y="350276"/>
                </a:lnTo>
                <a:lnTo>
                  <a:pt x="472107" y="280172"/>
                </a:lnTo>
                <a:lnTo>
                  <a:pt x="353677" y="280172"/>
                </a:lnTo>
                <a:lnTo>
                  <a:pt x="329625" y="350276"/>
                </a:lnTo>
                <a:lnTo>
                  <a:pt x="265617" y="350276"/>
                </a:lnTo>
                <a:lnTo>
                  <a:pt x="261451" y="350276"/>
                </a:lnTo>
                <a:lnTo>
                  <a:pt x="194846" y="350276"/>
                </a:lnTo>
                <a:lnTo>
                  <a:pt x="102607" y="207538"/>
                </a:lnTo>
                <a:lnTo>
                  <a:pt x="92359" y="207274"/>
                </a:lnTo>
                <a:lnTo>
                  <a:pt x="79753" y="206753"/>
                </a:lnTo>
                <a:lnTo>
                  <a:pt x="64782" y="205929"/>
                </a:lnTo>
                <a:lnTo>
                  <a:pt x="63687" y="350276"/>
                </a:lnTo>
                <a:lnTo>
                  <a:pt x="0" y="350276"/>
                </a:lnTo>
                <a:lnTo>
                  <a:pt x="0" y="4693"/>
                </a:lnTo>
                <a:lnTo>
                  <a:pt x="6293" y="4510"/>
                </a:lnTo>
                <a:lnTo>
                  <a:pt x="18556" y="3968"/>
                </a:lnTo>
                <a:lnTo>
                  <a:pt x="66657" y="1781"/>
                </a:lnTo>
                <a:lnTo>
                  <a:pt x="89594" y="1195"/>
                </a:lnTo>
                <a:lnTo>
                  <a:pt x="109654" y="1746"/>
                </a:lnTo>
                <a:lnTo>
                  <a:pt x="160091" y="10110"/>
                </a:lnTo>
                <a:lnTo>
                  <a:pt x="196226" y="28547"/>
                </a:lnTo>
                <a:lnTo>
                  <a:pt x="222864" y="68812"/>
                </a:lnTo>
                <a:lnTo>
                  <a:pt x="227222" y="95670"/>
                </a:lnTo>
                <a:lnTo>
                  <a:pt x="226632" y="110757"/>
                </a:lnTo>
                <a:lnTo>
                  <a:pt x="210553" y="157127"/>
                </a:lnTo>
                <a:lnTo>
                  <a:pt x="182511" y="184906"/>
                </a:lnTo>
                <a:lnTo>
                  <a:pt x="171838" y="191006"/>
                </a:lnTo>
                <a:lnTo>
                  <a:pt x="263008" y="346344"/>
                </a:lnTo>
                <a:lnTo>
                  <a:pt x="399205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2775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07351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57400" y="2057400"/>
            <a:ext cx="4118610" cy="3505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4" y="1000262"/>
            <a:ext cx="2384596" cy="3573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9633" y="1185550"/>
            <a:ext cx="107314" cy="116839"/>
          </a:xfrm>
          <a:custGeom>
            <a:avLst/>
            <a:gdLst/>
            <a:ahLst/>
            <a:cxnLst/>
            <a:rect l="l" t="t" r="r" b="b"/>
            <a:pathLst>
              <a:path w="107315" h="116840">
                <a:moveTo>
                  <a:pt x="30909" y="0"/>
                </a:moveTo>
                <a:lnTo>
                  <a:pt x="21351" y="80"/>
                </a:lnTo>
                <a:lnTo>
                  <a:pt x="7414" y="399"/>
                </a:lnTo>
                <a:lnTo>
                  <a:pt x="0" y="114787"/>
                </a:lnTo>
                <a:lnTo>
                  <a:pt x="14408" y="115917"/>
                </a:lnTo>
                <a:lnTo>
                  <a:pt x="26313" y="116423"/>
                </a:lnTo>
                <a:lnTo>
                  <a:pt x="43360" y="115917"/>
                </a:lnTo>
                <a:lnTo>
                  <a:pt x="88906" y="103110"/>
                </a:lnTo>
                <a:lnTo>
                  <a:pt x="107121" y="71207"/>
                </a:lnTo>
                <a:lnTo>
                  <a:pt x="106952" y="52067"/>
                </a:lnTo>
                <a:lnTo>
                  <a:pt x="86477" y="11443"/>
                </a:lnTo>
                <a:lnTo>
                  <a:pt x="36268" y="55"/>
                </a:lnTo>
                <a:lnTo>
                  <a:pt x="30909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70403" y="105817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59">
                <a:moveTo>
                  <a:pt x="20823" y="0"/>
                </a:moveTo>
                <a:lnTo>
                  <a:pt x="14228" y="0"/>
                </a:lnTo>
                <a:lnTo>
                  <a:pt x="7238" y="365"/>
                </a:lnTo>
                <a:lnTo>
                  <a:pt x="0" y="1371"/>
                </a:lnTo>
                <a:lnTo>
                  <a:pt x="0" y="97383"/>
                </a:lnTo>
                <a:lnTo>
                  <a:pt x="14680" y="98412"/>
                </a:lnTo>
                <a:lnTo>
                  <a:pt x="25527" y="98785"/>
                </a:lnTo>
                <a:lnTo>
                  <a:pt x="41675" y="98250"/>
                </a:lnTo>
                <a:lnTo>
                  <a:pt x="88245" y="82037"/>
                </a:lnTo>
                <a:lnTo>
                  <a:pt x="99009" y="59449"/>
                </a:lnTo>
                <a:lnTo>
                  <a:pt x="98523" y="40528"/>
                </a:lnTo>
                <a:lnTo>
                  <a:pt x="73236" y="6895"/>
                </a:lnTo>
                <a:lnTo>
                  <a:pt x="2082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4348" y="105817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59" h="99059">
                <a:moveTo>
                  <a:pt x="20762" y="0"/>
                </a:moveTo>
                <a:lnTo>
                  <a:pt x="14154" y="0"/>
                </a:lnTo>
                <a:lnTo>
                  <a:pt x="7238" y="365"/>
                </a:lnTo>
                <a:lnTo>
                  <a:pt x="0" y="1371"/>
                </a:lnTo>
                <a:lnTo>
                  <a:pt x="0" y="97383"/>
                </a:lnTo>
                <a:lnTo>
                  <a:pt x="14694" y="98411"/>
                </a:lnTo>
                <a:lnTo>
                  <a:pt x="25539" y="98784"/>
                </a:lnTo>
                <a:lnTo>
                  <a:pt x="41679" y="98251"/>
                </a:lnTo>
                <a:lnTo>
                  <a:pt x="88231" y="82039"/>
                </a:lnTo>
                <a:lnTo>
                  <a:pt x="98966" y="59437"/>
                </a:lnTo>
                <a:lnTo>
                  <a:pt x="98473" y="40512"/>
                </a:lnTo>
                <a:lnTo>
                  <a:pt x="73219" y="6890"/>
                </a:lnTo>
                <a:lnTo>
                  <a:pt x="207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9633" y="1054364"/>
            <a:ext cx="90170" cy="85090"/>
          </a:xfrm>
          <a:custGeom>
            <a:avLst/>
            <a:gdLst/>
            <a:ahLst/>
            <a:cxnLst/>
            <a:rect l="l" t="t" r="r" b="b"/>
            <a:pathLst>
              <a:path w="90170" h="85090">
                <a:moveTo>
                  <a:pt x="35149" y="0"/>
                </a:moveTo>
                <a:lnTo>
                  <a:pt x="23928" y="144"/>
                </a:lnTo>
                <a:lnTo>
                  <a:pt x="11040" y="583"/>
                </a:lnTo>
                <a:lnTo>
                  <a:pt x="0" y="83941"/>
                </a:lnTo>
                <a:lnTo>
                  <a:pt x="12344" y="84556"/>
                </a:lnTo>
                <a:lnTo>
                  <a:pt x="25211" y="84809"/>
                </a:lnTo>
                <a:lnTo>
                  <a:pt x="44867" y="83641"/>
                </a:lnTo>
                <a:lnTo>
                  <a:pt x="81956" y="66029"/>
                </a:lnTo>
                <a:lnTo>
                  <a:pt x="89589" y="42545"/>
                </a:lnTo>
                <a:lnTo>
                  <a:pt x="87777" y="27996"/>
                </a:lnTo>
                <a:lnTo>
                  <a:pt x="43729" y="268"/>
                </a:lnTo>
                <a:lnTo>
                  <a:pt x="35149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02432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67" y="0"/>
                </a:lnTo>
                <a:lnTo>
                  <a:pt x="220467" y="54498"/>
                </a:lnTo>
                <a:lnTo>
                  <a:pt x="61340" y="54498"/>
                </a:lnTo>
                <a:lnTo>
                  <a:pt x="61340" y="135392"/>
                </a:lnTo>
                <a:lnTo>
                  <a:pt x="175509" y="135392"/>
                </a:lnTo>
                <a:lnTo>
                  <a:pt x="175509" y="187604"/>
                </a:lnTo>
                <a:lnTo>
                  <a:pt x="61340" y="187604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73807" y="100620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41957" y="1006205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40" y="0"/>
                </a:lnTo>
                <a:lnTo>
                  <a:pt x="61340" y="135392"/>
                </a:lnTo>
                <a:lnTo>
                  <a:pt x="198750" y="135392"/>
                </a:lnTo>
                <a:lnTo>
                  <a:pt x="198750" y="0"/>
                </a:lnTo>
                <a:lnTo>
                  <a:pt x="259460" y="0"/>
                </a:lnTo>
                <a:lnTo>
                  <a:pt x="259460" y="345582"/>
                </a:lnTo>
                <a:lnTo>
                  <a:pt x="198750" y="345582"/>
                </a:lnTo>
                <a:lnTo>
                  <a:pt x="198750" y="189890"/>
                </a:lnTo>
                <a:lnTo>
                  <a:pt x="61340" y="189890"/>
                </a:lnTo>
                <a:lnTo>
                  <a:pt x="61340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6364" y="1006205"/>
            <a:ext cx="269875" cy="346075"/>
          </a:xfrm>
          <a:custGeom>
            <a:avLst/>
            <a:gdLst/>
            <a:ahLst/>
            <a:cxnLst/>
            <a:rect l="l" t="t" r="r" b="b"/>
            <a:pathLst>
              <a:path w="269875" h="346075">
                <a:moveTo>
                  <a:pt x="0" y="0"/>
                </a:moveTo>
                <a:lnTo>
                  <a:pt x="61340" y="0"/>
                </a:lnTo>
                <a:lnTo>
                  <a:pt x="61340" y="165353"/>
                </a:lnTo>
                <a:lnTo>
                  <a:pt x="178820" y="0"/>
                </a:lnTo>
                <a:lnTo>
                  <a:pt x="248543" y="0"/>
                </a:lnTo>
                <a:lnTo>
                  <a:pt x="140339" y="151028"/>
                </a:lnTo>
                <a:lnTo>
                  <a:pt x="269366" y="345582"/>
                </a:lnTo>
                <a:lnTo>
                  <a:pt x="195965" y="345582"/>
                </a:lnTo>
                <a:lnTo>
                  <a:pt x="99690" y="198394"/>
                </a:lnTo>
                <a:lnTo>
                  <a:pt x="61340" y="250972"/>
                </a:lnTo>
                <a:lnTo>
                  <a:pt x="61340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6340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565" y="0"/>
                </a:lnTo>
                <a:lnTo>
                  <a:pt x="220565" y="54498"/>
                </a:lnTo>
                <a:lnTo>
                  <a:pt x="61328" y="54498"/>
                </a:lnTo>
                <a:lnTo>
                  <a:pt x="61328" y="135392"/>
                </a:lnTo>
                <a:lnTo>
                  <a:pt x="175500" y="135392"/>
                </a:lnTo>
                <a:lnTo>
                  <a:pt x="175500" y="187604"/>
                </a:lnTo>
                <a:lnTo>
                  <a:pt x="61328" y="187604"/>
                </a:lnTo>
                <a:lnTo>
                  <a:pt x="61328" y="291083"/>
                </a:lnTo>
                <a:lnTo>
                  <a:pt x="217968" y="291083"/>
                </a:lnTo>
                <a:lnTo>
                  <a:pt x="217968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8304" y="1003157"/>
            <a:ext cx="233045" cy="349250"/>
          </a:xfrm>
          <a:custGeom>
            <a:avLst/>
            <a:gdLst/>
            <a:ahLst/>
            <a:cxnLst/>
            <a:rect l="l" t="t" r="r" b="b"/>
            <a:pathLst>
              <a:path w="233045" h="349250">
                <a:moveTo>
                  <a:pt x="97895" y="0"/>
                </a:moveTo>
                <a:lnTo>
                  <a:pt x="140422" y="4378"/>
                </a:lnTo>
                <a:lnTo>
                  <a:pt x="185975" y="27477"/>
                </a:lnTo>
                <a:lnTo>
                  <a:pt x="207717" y="59432"/>
                </a:lnTo>
                <a:lnTo>
                  <a:pt x="212203" y="83895"/>
                </a:lnTo>
                <a:lnTo>
                  <a:pt x="211205" y="98089"/>
                </a:lnTo>
                <a:lnTo>
                  <a:pt x="186355" y="141812"/>
                </a:lnTo>
                <a:lnTo>
                  <a:pt x="174938" y="150025"/>
                </a:lnTo>
                <a:lnTo>
                  <a:pt x="186853" y="156783"/>
                </a:lnTo>
                <a:lnTo>
                  <a:pt x="214968" y="183000"/>
                </a:lnTo>
                <a:lnTo>
                  <a:pt x="230546" y="218824"/>
                </a:lnTo>
                <a:lnTo>
                  <a:pt x="232709" y="233054"/>
                </a:lnTo>
                <a:lnTo>
                  <a:pt x="232277" y="249858"/>
                </a:lnTo>
                <a:lnTo>
                  <a:pt x="223061" y="289580"/>
                </a:lnTo>
                <a:lnTo>
                  <a:pt x="191423" y="324965"/>
                </a:lnTo>
                <a:lnTo>
                  <a:pt x="145184" y="344554"/>
                </a:lnTo>
                <a:lnTo>
                  <a:pt x="0" y="348630"/>
                </a:lnTo>
                <a:lnTo>
                  <a:pt x="0" y="3322"/>
                </a:lnTo>
                <a:lnTo>
                  <a:pt x="47997" y="1209"/>
                </a:lnTo>
                <a:lnTo>
                  <a:pt x="92349" y="26"/>
                </a:lnTo>
                <a:lnTo>
                  <a:pt x="97895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06776" y="1002670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62" y="0"/>
                </a:moveTo>
                <a:lnTo>
                  <a:pt x="149136" y="5334"/>
                </a:lnTo>
                <a:lnTo>
                  <a:pt x="188695" y="21345"/>
                </a:lnTo>
                <a:lnTo>
                  <a:pt x="219963" y="59318"/>
                </a:lnTo>
                <a:lnTo>
                  <a:pt x="227318" y="100283"/>
                </a:lnTo>
                <a:lnTo>
                  <a:pt x="226514" y="113742"/>
                </a:lnTo>
                <a:lnTo>
                  <a:pt x="204808" y="162484"/>
                </a:lnTo>
                <a:lnTo>
                  <a:pt x="166458" y="192247"/>
                </a:lnTo>
                <a:lnTo>
                  <a:pt x="265556" y="349117"/>
                </a:lnTo>
                <a:lnTo>
                  <a:pt x="194822" y="349117"/>
                </a:lnTo>
                <a:lnTo>
                  <a:pt x="102620" y="206380"/>
                </a:lnTo>
                <a:lnTo>
                  <a:pt x="92364" y="206117"/>
                </a:lnTo>
                <a:lnTo>
                  <a:pt x="79742" y="205597"/>
                </a:lnTo>
                <a:lnTo>
                  <a:pt x="64808" y="204776"/>
                </a:lnTo>
                <a:lnTo>
                  <a:pt x="63626" y="349117"/>
                </a:lnTo>
                <a:lnTo>
                  <a:pt x="0" y="349117"/>
                </a:lnTo>
                <a:lnTo>
                  <a:pt x="0" y="3535"/>
                </a:lnTo>
                <a:lnTo>
                  <a:pt x="6250" y="3352"/>
                </a:lnTo>
                <a:lnTo>
                  <a:pt x="18490" y="2810"/>
                </a:lnTo>
                <a:lnTo>
                  <a:pt x="66625" y="623"/>
                </a:lnTo>
                <a:lnTo>
                  <a:pt x="89554" y="37"/>
                </a:lnTo>
                <a:lnTo>
                  <a:pt x="957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00660" y="1002670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5" h="349250">
                <a:moveTo>
                  <a:pt x="95762" y="0"/>
                </a:moveTo>
                <a:lnTo>
                  <a:pt x="149152" y="5331"/>
                </a:lnTo>
                <a:lnTo>
                  <a:pt x="188721" y="21335"/>
                </a:lnTo>
                <a:lnTo>
                  <a:pt x="220000" y="59291"/>
                </a:lnTo>
                <a:lnTo>
                  <a:pt x="227366" y="100236"/>
                </a:lnTo>
                <a:lnTo>
                  <a:pt x="226563" y="113710"/>
                </a:lnTo>
                <a:lnTo>
                  <a:pt x="204875" y="162457"/>
                </a:lnTo>
                <a:lnTo>
                  <a:pt x="166528" y="192230"/>
                </a:lnTo>
                <a:lnTo>
                  <a:pt x="265605" y="349117"/>
                </a:lnTo>
                <a:lnTo>
                  <a:pt x="194870" y="349117"/>
                </a:lnTo>
                <a:lnTo>
                  <a:pt x="102607" y="206380"/>
                </a:lnTo>
                <a:lnTo>
                  <a:pt x="92359" y="206116"/>
                </a:lnTo>
                <a:lnTo>
                  <a:pt x="79753" y="205595"/>
                </a:lnTo>
                <a:lnTo>
                  <a:pt x="64782" y="204771"/>
                </a:lnTo>
                <a:lnTo>
                  <a:pt x="63687" y="349117"/>
                </a:lnTo>
                <a:lnTo>
                  <a:pt x="0" y="349117"/>
                </a:lnTo>
                <a:lnTo>
                  <a:pt x="0" y="3535"/>
                </a:lnTo>
                <a:lnTo>
                  <a:pt x="6293" y="3352"/>
                </a:lnTo>
                <a:lnTo>
                  <a:pt x="18556" y="2810"/>
                </a:lnTo>
                <a:lnTo>
                  <a:pt x="66657" y="623"/>
                </a:lnTo>
                <a:lnTo>
                  <a:pt x="89594" y="37"/>
                </a:lnTo>
                <a:lnTo>
                  <a:pt x="957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79304" y="1000262"/>
            <a:ext cx="208279" cy="357505"/>
          </a:xfrm>
          <a:custGeom>
            <a:avLst/>
            <a:gdLst/>
            <a:ahLst/>
            <a:cxnLst/>
            <a:rect l="l" t="t" r="r" b="b"/>
            <a:pathLst>
              <a:path w="208280" h="357505">
                <a:moveTo>
                  <a:pt x="104668" y="0"/>
                </a:moveTo>
                <a:lnTo>
                  <a:pt x="149282" y="3946"/>
                </a:lnTo>
                <a:lnTo>
                  <a:pt x="191465" y="21516"/>
                </a:lnTo>
                <a:lnTo>
                  <a:pt x="174010" y="75285"/>
                </a:lnTo>
                <a:lnTo>
                  <a:pt x="162477" y="67869"/>
                </a:lnTo>
                <a:lnTo>
                  <a:pt x="150731" y="61878"/>
                </a:lnTo>
                <a:lnTo>
                  <a:pt x="138775" y="57318"/>
                </a:lnTo>
                <a:lnTo>
                  <a:pt x="126605" y="54193"/>
                </a:lnTo>
                <a:lnTo>
                  <a:pt x="114223" y="52505"/>
                </a:lnTo>
                <a:lnTo>
                  <a:pt x="97028" y="53268"/>
                </a:lnTo>
                <a:lnTo>
                  <a:pt x="84592" y="56110"/>
                </a:lnTo>
                <a:lnTo>
                  <a:pt x="75642" y="61001"/>
                </a:lnTo>
                <a:lnTo>
                  <a:pt x="66640" y="71870"/>
                </a:lnTo>
                <a:lnTo>
                  <a:pt x="62131" y="83337"/>
                </a:lnTo>
                <a:lnTo>
                  <a:pt x="62945" y="94290"/>
                </a:lnTo>
                <a:lnTo>
                  <a:pt x="89269" y="131914"/>
                </a:lnTo>
                <a:lnTo>
                  <a:pt x="132707" y="157173"/>
                </a:lnTo>
                <a:lnTo>
                  <a:pt x="146398" y="164571"/>
                </a:lnTo>
                <a:lnTo>
                  <a:pt x="183793" y="192769"/>
                </a:lnTo>
                <a:lnTo>
                  <a:pt x="202876" y="226446"/>
                </a:lnTo>
                <a:lnTo>
                  <a:pt x="207963" y="250618"/>
                </a:lnTo>
                <a:lnTo>
                  <a:pt x="207421" y="266625"/>
                </a:lnTo>
                <a:lnTo>
                  <a:pt x="196951" y="304608"/>
                </a:lnTo>
                <a:lnTo>
                  <a:pt x="160499" y="339280"/>
                </a:lnTo>
                <a:lnTo>
                  <a:pt x="113282" y="355543"/>
                </a:lnTo>
                <a:lnTo>
                  <a:pt x="86876" y="357377"/>
                </a:lnTo>
                <a:lnTo>
                  <a:pt x="73434" y="356895"/>
                </a:lnTo>
                <a:lnTo>
                  <a:pt x="35528" y="349650"/>
                </a:lnTo>
                <a:lnTo>
                  <a:pt x="1129" y="333664"/>
                </a:lnTo>
                <a:lnTo>
                  <a:pt x="21860" y="277489"/>
                </a:lnTo>
                <a:lnTo>
                  <a:pt x="33998" y="285306"/>
                </a:lnTo>
                <a:lnTo>
                  <a:pt x="46059" y="291680"/>
                </a:lnTo>
                <a:lnTo>
                  <a:pt x="58049" y="296617"/>
                </a:lnTo>
                <a:lnTo>
                  <a:pt x="69975" y="300125"/>
                </a:lnTo>
                <a:lnTo>
                  <a:pt x="81844" y="302210"/>
                </a:lnTo>
                <a:lnTo>
                  <a:pt x="103247" y="301438"/>
                </a:lnTo>
                <a:lnTo>
                  <a:pt x="120028" y="298463"/>
                </a:lnTo>
                <a:lnTo>
                  <a:pt x="132508" y="293302"/>
                </a:lnTo>
                <a:lnTo>
                  <a:pt x="141007" y="285974"/>
                </a:lnTo>
                <a:lnTo>
                  <a:pt x="145844" y="276496"/>
                </a:lnTo>
                <a:lnTo>
                  <a:pt x="145843" y="260183"/>
                </a:lnTo>
                <a:lnTo>
                  <a:pt x="123218" y="221143"/>
                </a:lnTo>
                <a:lnTo>
                  <a:pt x="90192" y="199639"/>
                </a:lnTo>
                <a:lnTo>
                  <a:pt x="73385" y="190994"/>
                </a:lnTo>
                <a:lnTo>
                  <a:pt x="59438" y="183423"/>
                </a:lnTo>
                <a:lnTo>
                  <a:pt x="21950" y="155464"/>
                </a:lnTo>
                <a:lnTo>
                  <a:pt x="1266" y="110229"/>
                </a:lnTo>
                <a:lnTo>
                  <a:pt x="0" y="97951"/>
                </a:lnTo>
                <a:lnTo>
                  <a:pt x="745" y="83102"/>
                </a:lnTo>
                <a:lnTo>
                  <a:pt x="12541" y="46404"/>
                </a:lnTo>
                <a:lnTo>
                  <a:pt x="49037" y="12733"/>
                </a:lnTo>
                <a:lnTo>
                  <a:pt x="85509" y="1251"/>
                </a:lnTo>
                <a:lnTo>
                  <a:pt x="99234" y="94"/>
                </a:lnTo>
                <a:lnTo>
                  <a:pt x="104668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5940" y="1686213"/>
            <a:ext cx="3352800" cy="4228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B03F99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O</a:t>
            </a:r>
            <a:r>
              <a:rPr sz="2600" spc="-10" dirty="0">
                <a:latin typeface="Trebuchet MS"/>
                <a:cs typeface="Trebuchet MS"/>
              </a:rPr>
              <a:t>r</a:t>
            </a:r>
            <a:r>
              <a:rPr sz="2600" spc="-5" dirty="0">
                <a:latin typeface="Trebuchet MS"/>
                <a:cs typeface="Trebuchet MS"/>
              </a:rPr>
              <a:t>iginate</a:t>
            </a:r>
            <a:r>
              <a:rPr sz="2600" dirty="0">
                <a:latin typeface="Trebuchet MS"/>
                <a:cs typeface="Trebuchet MS"/>
              </a:rPr>
              <a:t>d</a:t>
            </a:r>
            <a:r>
              <a:rPr sz="2600" spc="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in</a:t>
            </a:r>
            <a:endParaRPr sz="2600">
              <a:latin typeface="Trebuchet MS"/>
              <a:cs typeface="Trebuchet MS"/>
            </a:endParaRPr>
          </a:p>
          <a:p>
            <a:pPr marL="287020">
              <a:lnSpc>
                <a:spcPct val="100000"/>
              </a:lnSpc>
            </a:pPr>
            <a:r>
              <a:rPr sz="2600" dirty="0">
                <a:latin typeface="Trebuchet MS"/>
                <a:cs typeface="Trebuchet MS"/>
              </a:rPr>
              <a:t>England</a:t>
            </a:r>
            <a:endParaRPr sz="2600">
              <a:latin typeface="Trebuchet MS"/>
              <a:cs typeface="Trebuchet MS"/>
            </a:endParaRPr>
          </a:p>
          <a:p>
            <a:pPr marL="287020" marR="587375" indent="-274320">
              <a:lnSpc>
                <a:spcPct val="100000"/>
              </a:lnSpc>
              <a:spcBef>
                <a:spcPts val="600"/>
              </a:spcBef>
              <a:buClr>
                <a:srgbClr val="B03F99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Black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wit</a:t>
            </a:r>
            <a:r>
              <a:rPr sz="2600" dirty="0">
                <a:latin typeface="Trebuchet MS"/>
                <a:cs typeface="Trebuchet MS"/>
              </a:rPr>
              <a:t>h</a:t>
            </a:r>
            <a:r>
              <a:rPr sz="2600" spc="1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white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rebuchet MS"/>
                <a:cs typeface="Trebuchet MS"/>
              </a:rPr>
              <a:t>legs,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rebuchet MS"/>
                <a:cs typeface="Trebuchet MS"/>
              </a:rPr>
              <a:t>snout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and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rebuchet MS"/>
                <a:cs typeface="Trebuchet MS"/>
              </a:rPr>
              <a:t>switch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F99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Once</a:t>
            </a:r>
            <a:r>
              <a:rPr sz="2600" spc="1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kep</a:t>
            </a:r>
            <a:r>
              <a:rPr sz="2600" dirty="0">
                <a:latin typeface="Trebuchet MS"/>
                <a:cs typeface="Trebuchet MS"/>
              </a:rPr>
              <a:t>t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at</a:t>
            </a:r>
            <a:endParaRPr sz="2600">
              <a:latin typeface="Trebuchet MS"/>
              <a:cs typeface="Trebuchet MS"/>
            </a:endParaRPr>
          </a:p>
          <a:p>
            <a:pPr marL="287020">
              <a:lnSpc>
                <a:spcPct val="100000"/>
              </a:lnSpc>
            </a:pPr>
            <a:r>
              <a:rPr sz="2600" dirty="0">
                <a:latin typeface="Trebuchet MS"/>
                <a:cs typeface="Trebuchet MS"/>
              </a:rPr>
              <a:t>Buckingham</a:t>
            </a:r>
            <a:r>
              <a:rPr sz="2600" spc="10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rebuchet MS"/>
                <a:cs typeface="Trebuchet MS"/>
              </a:rPr>
              <a:t>P</a:t>
            </a:r>
            <a:r>
              <a:rPr sz="2600" spc="-5" dirty="0">
                <a:latin typeface="Trebuchet MS"/>
                <a:cs typeface="Trebuchet MS"/>
              </a:rPr>
              <a:t>alace</a:t>
            </a:r>
            <a:endParaRPr sz="2600">
              <a:latin typeface="Trebuchet MS"/>
              <a:cs typeface="Trebuchet MS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B03F99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85" dirty="0">
                <a:latin typeface="Trebuchet MS"/>
                <a:cs typeface="Trebuchet MS"/>
              </a:rPr>
              <a:t>K</a:t>
            </a:r>
            <a:r>
              <a:rPr sz="2600" spc="-5" dirty="0">
                <a:latin typeface="Trebuchet MS"/>
                <a:cs typeface="Trebuchet MS"/>
              </a:rPr>
              <a:t>now</a:t>
            </a:r>
            <a:r>
              <a:rPr sz="2600" dirty="0">
                <a:latin typeface="Trebuchet MS"/>
                <a:cs typeface="Trebuchet MS"/>
              </a:rPr>
              <a:t>n</a:t>
            </a:r>
            <a:r>
              <a:rPr sz="2600" spc="1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rebuchet MS"/>
                <a:cs typeface="Trebuchet MS"/>
              </a:rPr>
              <a:t>f</a:t>
            </a:r>
            <a:r>
              <a:rPr sz="2600" spc="-10" dirty="0">
                <a:latin typeface="Trebuchet MS"/>
                <a:cs typeface="Trebuchet MS"/>
              </a:rPr>
              <a:t>o</a:t>
            </a:r>
            <a:r>
              <a:rPr sz="2600" dirty="0">
                <a:latin typeface="Trebuchet MS"/>
                <a:cs typeface="Trebuchet MS"/>
              </a:rPr>
              <a:t>r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pr</a:t>
            </a:r>
            <a:r>
              <a:rPr sz="2600" spc="-10" dirty="0">
                <a:latin typeface="Trebuchet MS"/>
                <a:cs typeface="Trebuchet MS"/>
              </a:rPr>
              <a:t>o</a:t>
            </a:r>
            <a:r>
              <a:rPr sz="2600" spc="-5" dirty="0">
                <a:latin typeface="Trebuchet MS"/>
                <a:cs typeface="Trebuchet MS"/>
              </a:rPr>
              <a:t>duci</a:t>
            </a:r>
            <a:r>
              <a:rPr sz="2600" spc="5" dirty="0">
                <a:latin typeface="Trebuchet MS"/>
                <a:cs typeface="Trebuchet MS"/>
              </a:rPr>
              <a:t>n</a:t>
            </a:r>
            <a:r>
              <a:rPr sz="2600" dirty="0">
                <a:latin typeface="Trebuchet MS"/>
                <a:cs typeface="Trebuchet MS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h</a:t>
            </a:r>
            <a:r>
              <a:rPr sz="2600" dirty="0">
                <a:latin typeface="Trebuchet MS"/>
                <a:cs typeface="Trebuchet MS"/>
              </a:rPr>
              <a:t>igh</a:t>
            </a:r>
            <a:r>
              <a:rPr sz="2600" spc="1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qu</a:t>
            </a:r>
            <a:r>
              <a:rPr sz="2600" dirty="0">
                <a:latin typeface="Trebuchet MS"/>
                <a:cs typeface="Trebuchet MS"/>
              </a:rPr>
              <a:t>ality</a:t>
            </a:r>
            <a:r>
              <a:rPr sz="2600" spc="1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meats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F99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E</a:t>
            </a:r>
            <a:r>
              <a:rPr sz="2600" spc="-10" dirty="0">
                <a:latin typeface="Trebuchet MS"/>
                <a:cs typeface="Trebuchet MS"/>
              </a:rPr>
              <a:t>r</a:t>
            </a:r>
            <a:r>
              <a:rPr sz="2600" spc="-5" dirty="0">
                <a:latin typeface="Trebuchet MS"/>
                <a:cs typeface="Trebuchet MS"/>
              </a:rPr>
              <a:t>e</a:t>
            </a:r>
            <a:r>
              <a:rPr sz="2600" spc="-15" dirty="0">
                <a:latin typeface="Trebuchet MS"/>
                <a:cs typeface="Trebuchet MS"/>
              </a:rPr>
              <a:t>c</a:t>
            </a:r>
            <a:r>
              <a:rPr sz="2600" dirty="0">
                <a:latin typeface="Trebuchet MS"/>
                <a:cs typeface="Trebuchet MS"/>
              </a:rPr>
              <a:t>t</a:t>
            </a:r>
            <a:r>
              <a:rPr sz="2600" spc="13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rebuchet MS"/>
                <a:cs typeface="Trebuchet MS"/>
              </a:rPr>
              <a:t>e</a:t>
            </a:r>
            <a:r>
              <a:rPr sz="2600" spc="-5" dirty="0">
                <a:latin typeface="Trebuchet MS"/>
                <a:cs typeface="Trebuchet MS"/>
              </a:rPr>
              <a:t>ars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038600" y="685793"/>
            <a:ext cx="3521080" cy="21680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000" y="3505212"/>
            <a:ext cx="4095750" cy="2680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858" y="1000262"/>
            <a:ext cx="3582151" cy="3573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9527" y="105817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59">
                <a:moveTo>
                  <a:pt x="20823" y="0"/>
                </a:moveTo>
                <a:lnTo>
                  <a:pt x="14228" y="0"/>
                </a:lnTo>
                <a:lnTo>
                  <a:pt x="7238" y="365"/>
                </a:lnTo>
                <a:lnTo>
                  <a:pt x="0" y="1371"/>
                </a:lnTo>
                <a:lnTo>
                  <a:pt x="0" y="97383"/>
                </a:lnTo>
                <a:lnTo>
                  <a:pt x="14680" y="98412"/>
                </a:lnTo>
                <a:lnTo>
                  <a:pt x="25527" y="98785"/>
                </a:lnTo>
                <a:lnTo>
                  <a:pt x="41675" y="98250"/>
                </a:lnTo>
                <a:lnTo>
                  <a:pt x="88245" y="82037"/>
                </a:lnTo>
                <a:lnTo>
                  <a:pt x="99009" y="59449"/>
                </a:lnTo>
                <a:lnTo>
                  <a:pt x="98523" y="40528"/>
                </a:lnTo>
                <a:lnTo>
                  <a:pt x="73236" y="6895"/>
                </a:lnTo>
                <a:lnTo>
                  <a:pt x="2082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83548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61" y="0"/>
                </a:lnTo>
                <a:lnTo>
                  <a:pt x="220461" y="54498"/>
                </a:lnTo>
                <a:lnTo>
                  <a:pt x="61325" y="54498"/>
                </a:lnTo>
                <a:lnTo>
                  <a:pt x="61325" y="135392"/>
                </a:lnTo>
                <a:lnTo>
                  <a:pt x="175503" y="135392"/>
                </a:lnTo>
                <a:lnTo>
                  <a:pt x="175503" y="187604"/>
                </a:lnTo>
                <a:lnTo>
                  <a:pt x="61325" y="187604"/>
                </a:lnTo>
                <a:lnTo>
                  <a:pt x="61325" y="291083"/>
                </a:lnTo>
                <a:lnTo>
                  <a:pt x="217931" y="291083"/>
                </a:lnTo>
                <a:lnTo>
                  <a:pt x="217931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57137" y="1006205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46" y="0"/>
                </a:lnTo>
                <a:lnTo>
                  <a:pt x="286146" y="54498"/>
                </a:lnTo>
                <a:lnTo>
                  <a:pt x="171328" y="54498"/>
                </a:lnTo>
                <a:lnTo>
                  <a:pt x="171328" y="345582"/>
                </a:lnTo>
                <a:lnTo>
                  <a:pt x="110002" y="345582"/>
                </a:lnTo>
                <a:lnTo>
                  <a:pt x="110002" y="54498"/>
                </a:lnTo>
                <a:lnTo>
                  <a:pt x="0" y="5449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54908" y="100620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23072" y="1006205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25" y="0"/>
                </a:lnTo>
                <a:lnTo>
                  <a:pt x="61325" y="135392"/>
                </a:lnTo>
                <a:lnTo>
                  <a:pt x="198729" y="135392"/>
                </a:lnTo>
                <a:lnTo>
                  <a:pt x="198729" y="0"/>
                </a:lnTo>
                <a:lnTo>
                  <a:pt x="259445" y="0"/>
                </a:lnTo>
                <a:lnTo>
                  <a:pt x="259445" y="345582"/>
                </a:lnTo>
                <a:lnTo>
                  <a:pt x="198729" y="345582"/>
                </a:lnTo>
                <a:lnTo>
                  <a:pt x="198729" y="189890"/>
                </a:lnTo>
                <a:lnTo>
                  <a:pt x="61325" y="189890"/>
                </a:lnTo>
                <a:lnTo>
                  <a:pt x="61325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62047" y="1006205"/>
            <a:ext cx="424815" cy="350520"/>
          </a:xfrm>
          <a:custGeom>
            <a:avLst/>
            <a:gdLst/>
            <a:ahLst/>
            <a:cxnLst/>
            <a:rect l="l" t="t" r="r" b="b"/>
            <a:pathLst>
              <a:path w="424814" h="350519">
                <a:moveTo>
                  <a:pt x="0" y="0"/>
                </a:moveTo>
                <a:lnTo>
                  <a:pt x="64007" y="0"/>
                </a:lnTo>
                <a:lnTo>
                  <a:pt x="128777" y="208544"/>
                </a:lnTo>
                <a:lnTo>
                  <a:pt x="198881" y="0"/>
                </a:lnTo>
                <a:lnTo>
                  <a:pt x="225801" y="0"/>
                </a:lnTo>
                <a:lnTo>
                  <a:pt x="296036" y="208544"/>
                </a:lnTo>
                <a:lnTo>
                  <a:pt x="360675" y="0"/>
                </a:lnTo>
                <a:lnTo>
                  <a:pt x="424693" y="0"/>
                </a:lnTo>
                <a:lnTo>
                  <a:pt x="312800" y="350276"/>
                </a:lnTo>
                <a:lnTo>
                  <a:pt x="287523" y="350276"/>
                </a:lnTo>
                <a:lnTo>
                  <a:pt x="212085" y="132344"/>
                </a:lnTo>
                <a:lnTo>
                  <a:pt x="138683" y="350276"/>
                </a:lnTo>
                <a:lnTo>
                  <a:pt x="113537" y="3502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1580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67" y="0"/>
                </a:lnTo>
                <a:lnTo>
                  <a:pt x="220467" y="54498"/>
                </a:lnTo>
                <a:lnTo>
                  <a:pt x="61340" y="54498"/>
                </a:lnTo>
                <a:lnTo>
                  <a:pt x="61340" y="135392"/>
                </a:lnTo>
                <a:lnTo>
                  <a:pt x="175509" y="135392"/>
                </a:lnTo>
                <a:lnTo>
                  <a:pt x="175509" y="187604"/>
                </a:lnTo>
                <a:lnTo>
                  <a:pt x="61340" y="187604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55195" y="1006205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98"/>
                </a:lnTo>
                <a:lnTo>
                  <a:pt x="171318" y="54498"/>
                </a:lnTo>
                <a:lnTo>
                  <a:pt x="171318" y="345582"/>
                </a:lnTo>
                <a:lnTo>
                  <a:pt x="109977" y="345582"/>
                </a:lnTo>
                <a:lnTo>
                  <a:pt x="109977" y="54498"/>
                </a:lnTo>
                <a:lnTo>
                  <a:pt x="0" y="5449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64668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516" y="0"/>
                </a:lnTo>
                <a:lnTo>
                  <a:pt x="220516" y="54498"/>
                </a:lnTo>
                <a:lnTo>
                  <a:pt x="61328" y="54498"/>
                </a:lnTo>
                <a:lnTo>
                  <a:pt x="61328" y="135392"/>
                </a:lnTo>
                <a:lnTo>
                  <a:pt x="175558" y="135392"/>
                </a:lnTo>
                <a:lnTo>
                  <a:pt x="175558" y="187604"/>
                </a:lnTo>
                <a:lnTo>
                  <a:pt x="61328" y="187604"/>
                </a:lnTo>
                <a:lnTo>
                  <a:pt x="61328" y="291083"/>
                </a:lnTo>
                <a:lnTo>
                  <a:pt x="217980" y="291083"/>
                </a:lnTo>
                <a:lnTo>
                  <a:pt x="217980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3960" y="1006205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5" h="346075">
                <a:moveTo>
                  <a:pt x="0" y="0"/>
                </a:moveTo>
                <a:lnTo>
                  <a:pt x="61328" y="0"/>
                </a:lnTo>
                <a:lnTo>
                  <a:pt x="61328" y="135392"/>
                </a:lnTo>
                <a:lnTo>
                  <a:pt x="198860" y="135392"/>
                </a:lnTo>
                <a:lnTo>
                  <a:pt x="198860" y="0"/>
                </a:lnTo>
                <a:lnTo>
                  <a:pt x="259485" y="0"/>
                </a:lnTo>
                <a:lnTo>
                  <a:pt x="259485" y="345582"/>
                </a:lnTo>
                <a:lnTo>
                  <a:pt x="198860" y="345582"/>
                </a:lnTo>
                <a:lnTo>
                  <a:pt x="198860" y="189890"/>
                </a:lnTo>
                <a:lnTo>
                  <a:pt x="61328" y="189890"/>
                </a:lnTo>
                <a:lnTo>
                  <a:pt x="61328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55900" y="1002670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62" y="0"/>
                </a:moveTo>
                <a:lnTo>
                  <a:pt x="149136" y="5334"/>
                </a:lnTo>
                <a:lnTo>
                  <a:pt x="188695" y="21345"/>
                </a:lnTo>
                <a:lnTo>
                  <a:pt x="219963" y="59318"/>
                </a:lnTo>
                <a:lnTo>
                  <a:pt x="227318" y="100283"/>
                </a:lnTo>
                <a:lnTo>
                  <a:pt x="226514" y="113742"/>
                </a:lnTo>
                <a:lnTo>
                  <a:pt x="204808" y="162484"/>
                </a:lnTo>
                <a:lnTo>
                  <a:pt x="166458" y="192247"/>
                </a:lnTo>
                <a:lnTo>
                  <a:pt x="265556" y="349117"/>
                </a:lnTo>
                <a:lnTo>
                  <a:pt x="194822" y="349117"/>
                </a:lnTo>
                <a:lnTo>
                  <a:pt x="102620" y="206380"/>
                </a:lnTo>
                <a:lnTo>
                  <a:pt x="92364" y="206117"/>
                </a:lnTo>
                <a:lnTo>
                  <a:pt x="79742" y="205597"/>
                </a:lnTo>
                <a:lnTo>
                  <a:pt x="64808" y="204776"/>
                </a:lnTo>
                <a:lnTo>
                  <a:pt x="63626" y="349117"/>
                </a:lnTo>
                <a:lnTo>
                  <a:pt x="0" y="349117"/>
                </a:lnTo>
                <a:lnTo>
                  <a:pt x="0" y="3535"/>
                </a:lnTo>
                <a:lnTo>
                  <a:pt x="6250" y="3352"/>
                </a:lnTo>
                <a:lnTo>
                  <a:pt x="18490" y="2810"/>
                </a:lnTo>
                <a:lnTo>
                  <a:pt x="66625" y="623"/>
                </a:lnTo>
                <a:lnTo>
                  <a:pt x="89554" y="37"/>
                </a:lnTo>
                <a:lnTo>
                  <a:pt x="957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23272" y="1000262"/>
            <a:ext cx="208279" cy="357505"/>
          </a:xfrm>
          <a:custGeom>
            <a:avLst/>
            <a:gdLst/>
            <a:ahLst/>
            <a:cxnLst/>
            <a:rect l="l" t="t" r="r" b="b"/>
            <a:pathLst>
              <a:path w="208280" h="357505">
                <a:moveTo>
                  <a:pt x="104668" y="0"/>
                </a:moveTo>
                <a:lnTo>
                  <a:pt x="149282" y="3946"/>
                </a:lnTo>
                <a:lnTo>
                  <a:pt x="191465" y="21516"/>
                </a:lnTo>
                <a:lnTo>
                  <a:pt x="174010" y="75285"/>
                </a:lnTo>
                <a:lnTo>
                  <a:pt x="162477" y="67869"/>
                </a:lnTo>
                <a:lnTo>
                  <a:pt x="150731" y="61878"/>
                </a:lnTo>
                <a:lnTo>
                  <a:pt x="138775" y="57318"/>
                </a:lnTo>
                <a:lnTo>
                  <a:pt x="126605" y="54193"/>
                </a:lnTo>
                <a:lnTo>
                  <a:pt x="114223" y="52505"/>
                </a:lnTo>
                <a:lnTo>
                  <a:pt x="97028" y="53268"/>
                </a:lnTo>
                <a:lnTo>
                  <a:pt x="84592" y="56110"/>
                </a:lnTo>
                <a:lnTo>
                  <a:pt x="75642" y="61001"/>
                </a:lnTo>
                <a:lnTo>
                  <a:pt x="66640" y="71870"/>
                </a:lnTo>
                <a:lnTo>
                  <a:pt x="62131" y="83337"/>
                </a:lnTo>
                <a:lnTo>
                  <a:pt x="62945" y="94290"/>
                </a:lnTo>
                <a:lnTo>
                  <a:pt x="89269" y="131914"/>
                </a:lnTo>
                <a:lnTo>
                  <a:pt x="132707" y="157173"/>
                </a:lnTo>
                <a:lnTo>
                  <a:pt x="146398" y="164571"/>
                </a:lnTo>
                <a:lnTo>
                  <a:pt x="183793" y="192769"/>
                </a:lnTo>
                <a:lnTo>
                  <a:pt x="202876" y="226446"/>
                </a:lnTo>
                <a:lnTo>
                  <a:pt x="207963" y="250618"/>
                </a:lnTo>
                <a:lnTo>
                  <a:pt x="207421" y="266625"/>
                </a:lnTo>
                <a:lnTo>
                  <a:pt x="196951" y="304608"/>
                </a:lnTo>
                <a:lnTo>
                  <a:pt x="160499" y="339280"/>
                </a:lnTo>
                <a:lnTo>
                  <a:pt x="113282" y="355543"/>
                </a:lnTo>
                <a:lnTo>
                  <a:pt x="86876" y="357377"/>
                </a:lnTo>
                <a:lnTo>
                  <a:pt x="73434" y="356895"/>
                </a:lnTo>
                <a:lnTo>
                  <a:pt x="35528" y="349650"/>
                </a:lnTo>
                <a:lnTo>
                  <a:pt x="1129" y="333664"/>
                </a:lnTo>
                <a:lnTo>
                  <a:pt x="21860" y="277489"/>
                </a:lnTo>
                <a:lnTo>
                  <a:pt x="33998" y="285306"/>
                </a:lnTo>
                <a:lnTo>
                  <a:pt x="46059" y="291680"/>
                </a:lnTo>
                <a:lnTo>
                  <a:pt x="58049" y="296617"/>
                </a:lnTo>
                <a:lnTo>
                  <a:pt x="69975" y="300125"/>
                </a:lnTo>
                <a:lnTo>
                  <a:pt x="81844" y="302210"/>
                </a:lnTo>
                <a:lnTo>
                  <a:pt x="103247" y="301438"/>
                </a:lnTo>
                <a:lnTo>
                  <a:pt x="120028" y="298463"/>
                </a:lnTo>
                <a:lnTo>
                  <a:pt x="132508" y="293302"/>
                </a:lnTo>
                <a:lnTo>
                  <a:pt x="141007" y="285974"/>
                </a:lnTo>
                <a:lnTo>
                  <a:pt x="145844" y="276496"/>
                </a:lnTo>
                <a:lnTo>
                  <a:pt x="145843" y="260183"/>
                </a:lnTo>
                <a:lnTo>
                  <a:pt x="123218" y="221143"/>
                </a:lnTo>
                <a:lnTo>
                  <a:pt x="90192" y="199639"/>
                </a:lnTo>
                <a:lnTo>
                  <a:pt x="73385" y="190994"/>
                </a:lnTo>
                <a:lnTo>
                  <a:pt x="59438" y="183423"/>
                </a:lnTo>
                <a:lnTo>
                  <a:pt x="21950" y="155464"/>
                </a:lnTo>
                <a:lnTo>
                  <a:pt x="1266" y="110229"/>
                </a:lnTo>
                <a:lnTo>
                  <a:pt x="0" y="97951"/>
                </a:lnTo>
                <a:lnTo>
                  <a:pt x="745" y="83102"/>
                </a:lnTo>
                <a:lnTo>
                  <a:pt x="12541" y="46404"/>
                </a:lnTo>
                <a:lnTo>
                  <a:pt x="49037" y="12733"/>
                </a:lnTo>
                <a:lnTo>
                  <a:pt x="85509" y="1251"/>
                </a:lnTo>
                <a:lnTo>
                  <a:pt x="99234" y="94"/>
                </a:lnTo>
                <a:lnTo>
                  <a:pt x="104668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1858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90" h="357505">
                <a:moveTo>
                  <a:pt x="158214" y="0"/>
                </a:moveTo>
                <a:lnTo>
                  <a:pt x="200778" y="3668"/>
                </a:lnTo>
                <a:lnTo>
                  <a:pt x="246360" y="19999"/>
                </a:lnTo>
                <a:lnTo>
                  <a:pt x="228031" y="75041"/>
                </a:lnTo>
                <a:lnTo>
                  <a:pt x="219654" y="68188"/>
                </a:lnTo>
                <a:lnTo>
                  <a:pt x="209585" y="62738"/>
                </a:lnTo>
                <a:lnTo>
                  <a:pt x="197826" y="58684"/>
                </a:lnTo>
                <a:lnTo>
                  <a:pt x="184380" y="56015"/>
                </a:lnTo>
                <a:lnTo>
                  <a:pt x="169246" y="54724"/>
                </a:lnTo>
                <a:lnTo>
                  <a:pt x="154086" y="55461"/>
                </a:lnTo>
                <a:lnTo>
                  <a:pt x="116960" y="67211"/>
                </a:lnTo>
                <a:lnTo>
                  <a:pt x="89404" y="94496"/>
                </a:lnTo>
                <a:lnTo>
                  <a:pt x="71890" y="129159"/>
                </a:lnTo>
                <a:lnTo>
                  <a:pt x="63650" y="178691"/>
                </a:lnTo>
                <a:lnTo>
                  <a:pt x="64095" y="194355"/>
                </a:lnTo>
                <a:lnTo>
                  <a:pt x="70916" y="234644"/>
                </a:lnTo>
                <a:lnTo>
                  <a:pt x="95763" y="277196"/>
                </a:lnTo>
                <a:lnTo>
                  <a:pt x="128153" y="298240"/>
                </a:lnTo>
                <a:lnTo>
                  <a:pt x="152974" y="302785"/>
                </a:lnTo>
                <a:lnTo>
                  <a:pt x="168284" y="302101"/>
                </a:lnTo>
                <a:lnTo>
                  <a:pt x="206364" y="291327"/>
                </a:lnTo>
                <a:lnTo>
                  <a:pt x="226016" y="276844"/>
                </a:lnTo>
                <a:lnTo>
                  <a:pt x="262477" y="317601"/>
                </a:lnTo>
                <a:lnTo>
                  <a:pt x="223290" y="344672"/>
                </a:lnTo>
                <a:lnTo>
                  <a:pt x="185245" y="355099"/>
                </a:lnTo>
                <a:lnTo>
                  <a:pt x="155757" y="357358"/>
                </a:lnTo>
                <a:lnTo>
                  <a:pt x="140513" y="356873"/>
                </a:lnTo>
                <a:lnTo>
                  <a:pt x="99760" y="349523"/>
                </a:lnTo>
                <a:lnTo>
                  <a:pt x="56296" y="325976"/>
                </a:lnTo>
                <a:lnTo>
                  <a:pt x="31322" y="296521"/>
                </a:lnTo>
                <a:lnTo>
                  <a:pt x="9834" y="251299"/>
                </a:lnTo>
                <a:lnTo>
                  <a:pt x="1865" y="213766"/>
                </a:lnTo>
                <a:lnTo>
                  <a:pt x="0" y="186548"/>
                </a:lnTo>
                <a:lnTo>
                  <a:pt x="338" y="171384"/>
                </a:lnTo>
                <a:lnTo>
                  <a:pt x="5628" y="129976"/>
                </a:lnTo>
                <a:lnTo>
                  <a:pt x="22644" y="83175"/>
                </a:lnTo>
                <a:lnTo>
                  <a:pt x="52414" y="43080"/>
                </a:lnTo>
                <a:lnTo>
                  <a:pt x="83590" y="18989"/>
                </a:lnTo>
                <a:lnTo>
                  <a:pt x="131389" y="2093"/>
                </a:lnTo>
                <a:lnTo>
                  <a:pt x="15812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5940" y="1690878"/>
            <a:ext cx="3171190" cy="3597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360045" indent="-274320">
              <a:lnSpc>
                <a:spcPct val="100000"/>
              </a:lnSpc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15" dirty="0">
                <a:latin typeface="Trebuchet MS"/>
                <a:cs typeface="Trebuchet MS"/>
              </a:rPr>
              <a:t>Orig</a:t>
            </a:r>
            <a:r>
              <a:rPr sz="2800" spc="-25" dirty="0">
                <a:latin typeface="Trebuchet MS"/>
                <a:cs typeface="Trebuchet MS"/>
              </a:rPr>
              <a:t>i</a:t>
            </a:r>
            <a:r>
              <a:rPr sz="2800" spc="-5" dirty="0">
                <a:latin typeface="Trebuchet MS"/>
                <a:cs typeface="Trebuchet MS"/>
              </a:rPr>
              <a:t>n</a:t>
            </a:r>
            <a:r>
              <a:rPr sz="2800" spc="-10" dirty="0">
                <a:latin typeface="Trebuchet MS"/>
                <a:cs typeface="Trebuchet MS"/>
              </a:rPr>
              <a:t>a</a:t>
            </a:r>
            <a:r>
              <a:rPr sz="2800" spc="-5" dirty="0">
                <a:latin typeface="Trebuchet MS"/>
                <a:cs typeface="Trebuchet MS"/>
              </a:rPr>
              <a:t>te</a:t>
            </a:r>
            <a:r>
              <a:rPr sz="2800" dirty="0">
                <a:latin typeface="Trebuchet MS"/>
                <a:cs typeface="Trebuchet MS"/>
              </a:rPr>
              <a:t>d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in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Che</a:t>
            </a:r>
            <a:r>
              <a:rPr sz="2800" spc="-30" dirty="0">
                <a:latin typeface="Trebuchet MS"/>
                <a:cs typeface="Trebuchet MS"/>
              </a:rPr>
              <a:t>s</a:t>
            </a:r>
            <a:r>
              <a:rPr sz="2800" spc="-20" dirty="0">
                <a:latin typeface="Trebuchet MS"/>
                <a:cs typeface="Trebuchet MS"/>
              </a:rPr>
              <a:t>te</a:t>
            </a:r>
            <a:r>
              <a:rPr sz="2800" spc="-15" dirty="0">
                <a:latin typeface="Trebuchet MS"/>
                <a:cs typeface="Trebuchet MS"/>
              </a:rPr>
              <a:t>r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Cou</a:t>
            </a:r>
            <a:r>
              <a:rPr sz="2800" spc="-35" dirty="0">
                <a:latin typeface="Trebuchet MS"/>
                <a:cs typeface="Trebuchet MS"/>
              </a:rPr>
              <a:t>n</a:t>
            </a:r>
            <a:r>
              <a:rPr sz="2800" spc="-20" dirty="0">
                <a:latin typeface="Trebuchet MS"/>
                <a:cs typeface="Trebuchet MS"/>
              </a:rPr>
              <a:t>t</a:t>
            </a:r>
            <a:r>
              <a:rPr sz="2800" spc="-355" dirty="0">
                <a:latin typeface="Trebuchet MS"/>
                <a:cs typeface="Trebuchet MS"/>
              </a:rPr>
              <a:t>y</a:t>
            </a:r>
            <a:r>
              <a:rPr sz="2800" spc="-15" dirty="0">
                <a:latin typeface="Trebuchet MS"/>
                <a:cs typeface="Trebuchet MS"/>
              </a:rPr>
              <a:t>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Trebuchet MS"/>
                <a:cs typeface="Trebuchet MS"/>
              </a:rPr>
              <a:t>P</a:t>
            </a:r>
            <a:r>
              <a:rPr sz="2800" spc="-25" dirty="0">
                <a:latin typeface="Trebuchet MS"/>
                <a:cs typeface="Trebuchet MS"/>
              </a:rPr>
              <a:t>enns</a:t>
            </a:r>
            <a:r>
              <a:rPr sz="2800" spc="-20" dirty="0">
                <a:latin typeface="Trebuchet MS"/>
                <a:cs typeface="Trebuchet MS"/>
              </a:rPr>
              <a:t>ylvani</a:t>
            </a:r>
            <a:r>
              <a:rPr sz="2800" spc="-15" dirty="0">
                <a:latin typeface="Trebuchet MS"/>
                <a:cs typeface="Trebuchet MS"/>
              </a:rPr>
              <a:t>a</a:t>
            </a:r>
            <a:endParaRPr sz="28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25" dirty="0">
                <a:latin typeface="Trebuchet MS"/>
                <a:cs typeface="Trebuchet MS"/>
              </a:rPr>
              <a:t>Whi</a:t>
            </a:r>
            <a:r>
              <a:rPr sz="2800" spc="-30" dirty="0">
                <a:latin typeface="Trebuchet MS"/>
                <a:cs typeface="Trebuchet MS"/>
              </a:rPr>
              <a:t>t</a:t>
            </a:r>
            <a:r>
              <a:rPr sz="2800" dirty="0">
                <a:latin typeface="Trebuchet MS"/>
                <a:cs typeface="Trebuchet MS"/>
              </a:rPr>
              <a:t>e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rebuchet MS"/>
                <a:cs typeface="Trebuchet MS"/>
              </a:rPr>
              <a:t>w</a:t>
            </a:r>
            <a:r>
              <a:rPr sz="2800" spc="-25" dirty="0">
                <a:latin typeface="Trebuchet MS"/>
                <a:cs typeface="Trebuchet MS"/>
              </a:rPr>
              <a:t>i</a:t>
            </a:r>
            <a:r>
              <a:rPr sz="2800" spc="-5" dirty="0">
                <a:latin typeface="Trebuchet MS"/>
                <a:cs typeface="Trebuchet MS"/>
              </a:rPr>
              <a:t>th</a:t>
            </a:r>
            <a:endParaRPr sz="2800">
              <a:latin typeface="Trebuchet MS"/>
              <a:cs typeface="Trebuchet MS"/>
            </a:endParaRPr>
          </a:p>
          <a:p>
            <a:pPr marL="287020">
              <a:lnSpc>
                <a:spcPct val="100000"/>
              </a:lnSpc>
            </a:pPr>
            <a:r>
              <a:rPr sz="2800" spc="-20" dirty="0">
                <a:latin typeface="Trebuchet MS"/>
                <a:cs typeface="Trebuchet MS"/>
              </a:rPr>
              <a:t>drooped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ears</a:t>
            </a:r>
            <a:endParaRPr sz="28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25" dirty="0">
                <a:latin typeface="Trebuchet MS"/>
                <a:cs typeface="Trebuchet MS"/>
              </a:rPr>
              <a:t>Mot</a:t>
            </a:r>
            <a:r>
              <a:rPr sz="2800" spc="-30" dirty="0">
                <a:latin typeface="Trebuchet MS"/>
                <a:cs typeface="Trebuchet MS"/>
              </a:rPr>
              <a:t>h</a:t>
            </a:r>
            <a:r>
              <a:rPr sz="2800" spc="-20" dirty="0">
                <a:latin typeface="Trebuchet MS"/>
                <a:cs typeface="Trebuchet MS"/>
              </a:rPr>
              <a:t>erin</a:t>
            </a:r>
            <a:r>
              <a:rPr sz="2800" spc="-15" dirty="0">
                <a:latin typeface="Trebuchet MS"/>
                <a:cs typeface="Trebuchet MS"/>
              </a:rPr>
              <a:t>g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breed</a:t>
            </a:r>
            <a:endParaRPr sz="2800">
              <a:latin typeface="Trebuchet MS"/>
              <a:cs typeface="Trebuchet MS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110" dirty="0">
                <a:latin typeface="Trebuchet MS"/>
                <a:cs typeface="Trebuchet MS"/>
              </a:rPr>
              <a:t>K</a:t>
            </a:r>
            <a:r>
              <a:rPr sz="2800" spc="-25" dirty="0">
                <a:latin typeface="Trebuchet MS"/>
                <a:cs typeface="Trebuchet MS"/>
              </a:rPr>
              <a:t>now</a:t>
            </a:r>
            <a:r>
              <a:rPr sz="2800" spc="-20" dirty="0">
                <a:latin typeface="Trebuchet MS"/>
                <a:cs typeface="Trebuchet MS"/>
              </a:rPr>
              <a:t>n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t</a:t>
            </a:r>
            <a:r>
              <a:rPr sz="2800" spc="-15" dirty="0">
                <a:latin typeface="Trebuchet MS"/>
                <a:cs typeface="Trebuchet MS"/>
              </a:rPr>
              <a:t>o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p</a:t>
            </a:r>
            <a:r>
              <a:rPr sz="2800" spc="-5" dirty="0">
                <a:latin typeface="Trebuchet MS"/>
                <a:cs typeface="Trebuchet MS"/>
              </a:rPr>
              <a:t>r</a:t>
            </a:r>
            <a:r>
              <a:rPr sz="2800" spc="-15" dirty="0">
                <a:latin typeface="Trebuchet MS"/>
                <a:cs typeface="Trebuchet MS"/>
              </a:rPr>
              <a:t>oduce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large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litters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40417" y="838200"/>
            <a:ext cx="3521080" cy="2770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54286" y="3657663"/>
            <a:ext cx="3543178" cy="27261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4" y="1000109"/>
            <a:ext cx="1520107" cy="357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9633" y="1058296"/>
            <a:ext cx="131445" cy="239395"/>
          </a:xfrm>
          <a:custGeom>
            <a:avLst/>
            <a:gdLst/>
            <a:ahLst/>
            <a:cxnLst/>
            <a:rect l="l" t="t" r="r" b="b"/>
            <a:pathLst>
              <a:path w="131445" h="239394">
                <a:moveTo>
                  <a:pt x="28075" y="0"/>
                </a:moveTo>
                <a:lnTo>
                  <a:pt x="17440" y="366"/>
                </a:lnTo>
                <a:lnTo>
                  <a:pt x="3440" y="1364"/>
                </a:lnTo>
                <a:lnTo>
                  <a:pt x="0" y="237622"/>
                </a:lnTo>
                <a:lnTo>
                  <a:pt x="12129" y="238479"/>
                </a:lnTo>
                <a:lnTo>
                  <a:pt x="24989" y="238930"/>
                </a:lnTo>
                <a:lnTo>
                  <a:pt x="40848" y="238229"/>
                </a:lnTo>
                <a:lnTo>
                  <a:pt x="79094" y="227397"/>
                </a:lnTo>
                <a:lnTo>
                  <a:pt x="112856" y="191185"/>
                </a:lnTo>
                <a:lnTo>
                  <a:pt x="128790" y="143955"/>
                </a:lnTo>
                <a:lnTo>
                  <a:pt x="131086" y="117208"/>
                </a:lnTo>
                <a:lnTo>
                  <a:pt x="130421" y="98479"/>
                </a:lnTo>
                <a:lnTo>
                  <a:pt x="120226" y="52402"/>
                </a:lnTo>
                <a:lnTo>
                  <a:pt x="97737" y="21062"/>
                </a:lnTo>
                <a:lnTo>
                  <a:pt x="62962" y="3901"/>
                </a:lnTo>
                <a:lnTo>
                  <a:pt x="28075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0548" y="105817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59" h="99059">
                <a:moveTo>
                  <a:pt x="20762" y="0"/>
                </a:moveTo>
                <a:lnTo>
                  <a:pt x="14154" y="0"/>
                </a:lnTo>
                <a:lnTo>
                  <a:pt x="7238" y="365"/>
                </a:lnTo>
                <a:lnTo>
                  <a:pt x="0" y="1371"/>
                </a:lnTo>
                <a:lnTo>
                  <a:pt x="0" y="97383"/>
                </a:lnTo>
                <a:lnTo>
                  <a:pt x="14694" y="98411"/>
                </a:lnTo>
                <a:lnTo>
                  <a:pt x="25539" y="98784"/>
                </a:lnTo>
                <a:lnTo>
                  <a:pt x="41681" y="98250"/>
                </a:lnTo>
                <a:lnTo>
                  <a:pt x="88241" y="82032"/>
                </a:lnTo>
                <a:lnTo>
                  <a:pt x="98999" y="59439"/>
                </a:lnTo>
                <a:lnTo>
                  <a:pt x="98511" y="40520"/>
                </a:lnTo>
                <a:lnTo>
                  <a:pt x="73227" y="6895"/>
                </a:lnTo>
                <a:lnTo>
                  <a:pt x="207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9907" y="1054608"/>
            <a:ext cx="174625" cy="248285"/>
          </a:xfrm>
          <a:custGeom>
            <a:avLst/>
            <a:gdLst/>
            <a:ahLst/>
            <a:cxnLst/>
            <a:rect l="l" t="t" r="r" b="b"/>
            <a:pathLst>
              <a:path w="174625" h="248284">
                <a:moveTo>
                  <a:pt x="84733" y="0"/>
                </a:moveTo>
                <a:lnTo>
                  <a:pt x="46173" y="9435"/>
                </a:lnTo>
                <a:lnTo>
                  <a:pt x="19702" y="37301"/>
                </a:lnTo>
                <a:lnTo>
                  <a:pt x="2816" y="84204"/>
                </a:lnTo>
                <a:lnTo>
                  <a:pt x="0" y="110417"/>
                </a:lnTo>
                <a:lnTo>
                  <a:pt x="218" y="127900"/>
                </a:lnTo>
                <a:lnTo>
                  <a:pt x="4451" y="171262"/>
                </a:lnTo>
                <a:lnTo>
                  <a:pt x="18363" y="211907"/>
                </a:lnTo>
                <a:lnTo>
                  <a:pt x="47151" y="240893"/>
                </a:lnTo>
                <a:lnTo>
                  <a:pt x="71274" y="248092"/>
                </a:lnTo>
                <a:lnTo>
                  <a:pt x="87789" y="247546"/>
                </a:lnTo>
                <a:lnTo>
                  <a:pt x="126349" y="237041"/>
                </a:lnTo>
                <a:lnTo>
                  <a:pt x="157972" y="201581"/>
                </a:lnTo>
                <a:lnTo>
                  <a:pt x="172393" y="153827"/>
                </a:lnTo>
                <a:lnTo>
                  <a:pt x="174364" y="126053"/>
                </a:lnTo>
                <a:lnTo>
                  <a:pt x="173766" y="105894"/>
                </a:lnTo>
                <a:lnTo>
                  <a:pt x="164704" y="56193"/>
                </a:lnTo>
                <a:lnTo>
                  <a:pt x="144757" y="22338"/>
                </a:lnTo>
                <a:lnTo>
                  <a:pt x="101271" y="1148"/>
                </a:lnTo>
                <a:lnTo>
                  <a:pt x="8473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9200" y="1006205"/>
            <a:ext cx="257175" cy="351790"/>
          </a:xfrm>
          <a:custGeom>
            <a:avLst/>
            <a:gdLst/>
            <a:ahLst/>
            <a:cxnLst/>
            <a:rect l="l" t="t" r="r" b="b"/>
            <a:pathLst>
              <a:path w="257175" h="351790">
                <a:moveTo>
                  <a:pt x="0" y="0"/>
                </a:moveTo>
                <a:lnTo>
                  <a:pt x="61328" y="0"/>
                </a:lnTo>
                <a:lnTo>
                  <a:pt x="61328" y="234208"/>
                </a:lnTo>
                <a:lnTo>
                  <a:pt x="62497" y="248089"/>
                </a:lnTo>
                <a:lnTo>
                  <a:pt x="83113" y="282446"/>
                </a:lnTo>
                <a:lnTo>
                  <a:pt x="117076" y="296592"/>
                </a:lnTo>
                <a:lnTo>
                  <a:pt x="133980" y="296050"/>
                </a:lnTo>
                <a:lnTo>
                  <a:pt x="180447" y="274609"/>
                </a:lnTo>
                <a:lnTo>
                  <a:pt x="195321" y="0"/>
                </a:lnTo>
                <a:lnTo>
                  <a:pt x="256653" y="0"/>
                </a:lnTo>
                <a:lnTo>
                  <a:pt x="256653" y="237743"/>
                </a:lnTo>
                <a:lnTo>
                  <a:pt x="255955" y="252199"/>
                </a:lnTo>
                <a:lnTo>
                  <a:pt x="245487" y="290142"/>
                </a:lnTo>
                <a:lnTo>
                  <a:pt x="212676" y="327450"/>
                </a:lnTo>
                <a:lnTo>
                  <a:pt x="167177" y="347075"/>
                </a:lnTo>
                <a:lnTo>
                  <a:pt x="125896" y="351434"/>
                </a:lnTo>
                <a:lnTo>
                  <a:pt x="110596" y="350938"/>
                </a:lnTo>
                <a:lnTo>
                  <a:pt x="70454" y="343493"/>
                </a:lnTo>
                <a:lnTo>
                  <a:pt x="28780" y="317218"/>
                </a:lnTo>
                <a:lnTo>
                  <a:pt x="8199" y="284946"/>
                </a:lnTo>
                <a:lnTo>
                  <a:pt x="265" y="24714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8304" y="1003797"/>
            <a:ext cx="255904" cy="347980"/>
          </a:xfrm>
          <a:custGeom>
            <a:avLst/>
            <a:gdLst/>
            <a:ahLst/>
            <a:cxnLst/>
            <a:rect l="l" t="t" r="r" b="b"/>
            <a:pathLst>
              <a:path w="255904" h="347980">
                <a:moveTo>
                  <a:pt x="92238" y="0"/>
                </a:moveTo>
                <a:lnTo>
                  <a:pt x="134511" y="3944"/>
                </a:lnTo>
                <a:lnTo>
                  <a:pt x="171218" y="15784"/>
                </a:lnTo>
                <a:lnTo>
                  <a:pt x="211496" y="43869"/>
                </a:lnTo>
                <a:lnTo>
                  <a:pt x="240332" y="84574"/>
                </a:lnTo>
                <a:lnTo>
                  <a:pt x="252340" y="121095"/>
                </a:lnTo>
                <a:lnTo>
                  <a:pt x="255806" y="148340"/>
                </a:lnTo>
                <a:lnTo>
                  <a:pt x="255411" y="168406"/>
                </a:lnTo>
                <a:lnTo>
                  <a:pt x="248810" y="221916"/>
                </a:lnTo>
                <a:lnTo>
                  <a:pt x="234088" y="265604"/>
                </a:lnTo>
                <a:lnTo>
                  <a:pt x="211254" y="299739"/>
                </a:lnTo>
                <a:lnTo>
                  <a:pt x="180317" y="324591"/>
                </a:lnTo>
                <a:lnTo>
                  <a:pt x="141285" y="340429"/>
                </a:lnTo>
                <a:lnTo>
                  <a:pt x="94167" y="347522"/>
                </a:lnTo>
                <a:lnTo>
                  <a:pt x="76666" y="347990"/>
                </a:lnTo>
                <a:lnTo>
                  <a:pt x="0" y="347990"/>
                </a:lnTo>
                <a:lnTo>
                  <a:pt x="0" y="2682"/>
                </a:lnTo>
                <a:lnTo>
                  <a:pt x="19158" y="1991"/>
                </a:lnTo>
                <a:lnTo>
                  <a:pt x="64257" y="538"/>
                </a:lnTo>
                <a:lnTo>
                  <a:pt x="92238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76860" y="1002670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5" h="349250">
                <a:moveTo>
                  <a:pt x="95810" y="0"/>
                </a:moveTo>
                <a:lnTo>
                  <a:pt x="149185" y="5334"/>
                </a:lnTo>
                <a:lnTo>
                  <a:pt x="188743" y="21345"/>
                </a:lnTo>
                <a:lnTo>
                  <a:pt x="220012" y="59318"/>
                </a:lnTo>
                <a:lnTo>
                  <a:pt x="227367" y="100283"/>
                </a:lnTo>
                <a:lnTo>
                  <a:pt x="226562" y="113742"/>
                </a:lnTo>
                <a:lnTo>
                  <a:pt x="204857" y="162484"/>
                </a:lnTo>
                <a:lnTo>
                  <a:pt x="166507" y="192247"/>
                </a:lnTo>
                <a:lnTo>
                  <a:pt x="265605" y="349117"/>
                </a:lnTo>
                <a:lnTo>
                  <a:pt x="194870" y="349117"/>
                </a:lnTo>
                <a:lnTo>
                  <a:pt x="102668" y="206380"/>
                </a:lnTo>
                <a:lnTo>
                  <a:pt x="92423" y="206117"/>
                </a:lnTo>
                <a:lnTo>
                  <a:pt x="79813" y="205597"/>
                </a:lnTo>
                <a:lnTo>
                  <a:pt x="64857" y="204775"/>
                </a:lnTo>
                <a:lnTo>
                  <a:pt x="63687" y="349117"/>
                </a:lnTo>
                <a:lnTo>
                  <a:pt x="0" y="349117"/>
                </a:lnTo>
                <a:lnTo>
                  <a:pt x="0" y="3535"/>
                </a:lnTo>
                <a:lnTo>
                  <a:pt x="6293" y="3352"/>
                </a:lnTo>
                <a:lnTo>
                  <a:pt x="18556" y="2810"/>
                </a:lnTo>
                <a:lnTo>
                  <a:pt x="66639" y="623"/>
                </a:lnTo>
                <a:lnTo>
                  <a:pt x="89592" y="37"/>
                </a:lnTo>
                <a:lnTo>
                  <a:pt x="9581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5971" y="100026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177" y="0"/>
                </a:moveTo>
                <a:lnTo>
                  <a:pt x="200739" y="3673"/>
                </a:lnTo>
                <a:lnTo>
                  <a:pt x="246300" y="20028"/>
                </a:lnTo>
                <a:lnTo>
                  <a:pt x="228031" y="75041"/>
                </a:lnTo>
                <a:lnTo>
                  <a:pt x="219635" y="68188"/>
                </a:lnTo>
                <a:lnTo>
                  <a:pt x="209563" y="62738"/>
                </a:lnTo>
                <a:lnTo>
                  <a:pt x="197810" y="58684"/>
                </a:lnTo>
                <a:lnTo>
                  <a:pt x="184371" y="56015"/>
                </a:lnTo>
                <a:lnTo>
                  <a:pt x="169245" y="54724"/>
                </a:lnTo>
                <a:lnTo>
                  <a:pt x="154079" y="55459"/>
                </a:lnTo>
                <a:lnTo>
                  <a:pt x="116931" y="67185"/>
                </a:lnTo>
                <a:lnTo>
                  <a:pt x="89382" y="94450"/>
                </a:lnTo>
                <a:lnTo>
                  <a:pt x="71870" y="129123"/>
                </a:lnTo>
                <a:lnTo>
                  <a:pt x="63590" y="178629"/>
                </a:lnTo>
                <a:lnTo>
                  <a:pt x="64033" y="194302"/>
                </a:lnTo>
                <a:lnTo>
                  <a:pt x="70842" y="234599"/>
                </a:lnTo>
                <a:lnTo>
                  <a:pt x="95713" y="277167"/>
                </a:lnTo>
                <a:lnTo>
                  <a:pt x="128091" y="298240"/>
                </a:lnTo>
                <a:lnTo>
                  <a:pt x="152897" y="302786"/>
                </a:lnTo>
                <a:lnTo>
                  <a:pt x="168227" y="302102"/>
                </a:lnTo>
                <a:lnTo>
                  <a:pt x="206302" y="291328"/>
                </a:lnTo>
                <a:lnTo>
                  <a:pt x="225940" y="276845"/>
                </a:lnTo>
                <a:lnTo>
                  <a:pt x="262440" y="317601"/>
                </a:lnTo>
                <a:lnTo>
                  <a:pt x="223236" y="344664"/>
                </a:lnTo>
                <a:lnTo>
                  <a:pt x="185189" y="355093"/>
                </a:lnTo>
                <a:lnTo>
                  <a:pt x="155724" y="357357"/>
                </a:lnTo>
                <a:lnTo>
                  <a:pt x="140478" y="356873"/>
                </a:lnTo>
                <a:lnTo>
                  <a:pt x="99732" y="349532"/>
                </a:lnTo>
                <a:lnTo>
                  <a:pt x="56260" y="326012"/>
                </a:lnTo>
                <a:lnTo>
                  <a:pt x="31288" y="296551"/>
                </a:lnTo>
                <a:lnTo>
                  <a:pt x="9824" y="251318"/>
                </a:lnTo>
                <a:lnTo>
                  <a:pt x="1864" y="213789"/>
                </a:lnTo>
                <a:lnTo>
                  <a:pt x="0" y="186577"/>
                </a:lnTo>
                <a:lnTo>
                  <a:pt x="336" y="171409"/>
                </a:lnTo>
                <a:lnTo>
                  <a:pt x="5604" y="129994"/>
                </a:lnTo>
                <a:lnTo>
                  <a:pt x="22597" y="83193"/>
                </a:lnTo>
                <a:lnTo>
                  <a:pt x="52383" y="43094"/>
                </a:lnTo>
                <a:lnTo>
                  <a:pt x="83548" y="18993"/>
                </a:lnTo>
                <a:lnTo>
                  <a:pt x="131354" y="2093"/>
                </a:lnTo>
                <a:lnTo>
                  <a:pt x="1580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56072" y="1000109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68" y="0"/>
                </a:moveTo>
                <a:lnTo>
                  <a:pt x="191369" y="4436"/>
                </a:lnTo>
                <a:lnTo>
                  <a:pt x="227435" y="17752"/>
                </a:lnTo>
                <a:lnTo>
                  <a:pt x="264841" y="49956"/>
                </a:lnTo>
                <a:lnTo>
                  <a:pt x="288691" y="93420"/>
                </a:lnTo>
                <a:lnTo>
                  <a:pt x="298402" y="130374"/>
                </a:lnTo>
                <a:lnTo>
                  <a:pt x="301837" y="171816"/>
                </a:lnTo>
                <a:lnTo>
                  <a:pt x="301517" y="187418"/>
                </a:lnTo>
                <a:lnTo>
                  <a:pt x="296643" y="229940"/>
                </a:lnTo>
                <a:lnTo>
                  <a:pt x="281013" y="277287"/>
                </a:lnTo>
                <a:lnTo>
                  <a:pt x="253554" y="316138"/>
                </a:lnTo>
                <a:lnTo>
                  <a:pt x="212101" y="344613"/>
                </a:lnTo>
                <a:lnTo>
                  <a:pt x="174577" y="355288"/>
                </a:lnTo>
                <a:lnTo>
                  <a:pt x="146361" y="357517"/>
                </a:lnTo>
                <a:lnTo>
                  <a:pt x="131211" y="356974"/>
                </a:lnTo>
                <a:lnTo>
                  <a:pt x="91015" y="348778"/>
                </a:lnTo>
                <a:lnTo>
                  <a:pt x="48983" y="322512"/>
                </a:lnTo>
                <a:lnTo>
                  <a:pt x="21256" y="282256"/>
                </a:lnTo>
                <a:lnTo>
                  <a:pt x="5475" y="235035"/>
                </a:lnTo>
                <a:lnTo>
                  <a:pt x="453" y="194515"/>
                </a:lnTo>
                <a:lnTo>
                  <a:pt x="0" y="179939"/>
                </a:lnTo>
                <a:lnTo>
                  <a:pt x="351" y="165242"/>
                </a:lnTo>
                <a:lnTo>
                  <a:pt x="5697" y="124620"/>
                </a:lnTo>
                <a:lnTo>
                  <a:pt x="22831" y="77826"/>
                </a:lnTo>
                <a:lnTo>
                  <a:pt x="45367" y="45831"/>
                </a:lnTo>
                <a:lnTo>
                  <a:pt x="76254" y="19631"/>
                </a:lnTo>
                <a:lnTo>
                  <a:pt x="122856" y="2036"/>
                </a:lnTo>
                <a:lnTo>
                  <a:pt x="148568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1690878"/>
            <a:ext cx="3007995" cy="4100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15" dirty="0">
                <a:latin typeface="Trebuchet MS"/>
                <a:cs typeface="Trebuchet MS"/>
              </a:rPr>
              <a:t>Orig</a:t>
            </a:r>
            <a:r>
              <a:rPr sz="2800" spc="-25" dirty="0">
                <a:latin typeface="Trebuchet MS"/>
                <a:cs typeface="Trebuchet MS"/>
              </a:rPr>
              <a:t>i</a:t>
            </a:r>
            <a:r>
              <a:rPr sz="2800" spc="-5" dirty="0">
                <a:latin typeface="Trebuchet MS"/>
                <a:cs typeface="Trebuchet MS"/>
              </a:rPr>
              <a:t>n</a:t>
            </a:r>
            <a:r>
              <a:rPr sz="2800" spc="-10" dirty="0">
                <a:latin typeface="Trebuchet MS"/>
                <a:cs typeface="Trebuchet MS"/>
              </a:rPr>
              <a:t>a</a:t>
            </a:r>
            <a:r>
              <a:rPr sz="2800" spc="-5" dirty="0">
                <a:latin typeface="Trebuchet MS"/>
                <a:cs typeface="Trebuchet MS"/>
              </a:rPr>
              <a:t>te</a:t>
            </a:r>
            <a:r>
              <a:rPr sz="2800" dirty="0">
                <a:latin typeface="Trebuchet MS"/>
                <a:cs typeface="Trebuchet MS"/>
              </a:rPr>
              <a:t>d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i</a:t>
            </a:r>
            <a:r>
              <a:rPr sz="2800" dirty="0">
                <a:latin typeface="Trebuchet MS"/>
                <a:cs typeface="Trebuchet MS"/>
              </a:rPr>
              <a:t>n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t</a:t>
            </a:r>
            <a:r>
              <a:rPr sz="2800" spc="-15" dirty="0">
                <a:latin typeface="Trebuchet MS"/>
                <a:cs typeface="Trebuchet MS"/>
              </a:rPr>
              <a:t>h</a:t>
            </a:r>
            <a:r>
              <a:rPr sz="2800" dirty="0">
                <a:latin typeface="Trebuchet MS"/>
                <a:cs typeface="Trebuchet MS"/>
              </a:rPr>
              <a:t>e</a:t>
            </a:r>
            <a:endParaRPr sz="2800">
              <a:latin typeface="Trebuchet MS"/>
              <a:cs typeface="Trebuchet MS"/>
            </a:endParaRPr>
          </a:p>
          <a:p>
            <a:pPr marL="287020">
              <a:lnSpc>
                <a:spcPct val="100000"/>
              </a:lnSpc>
            </a:pPr>
            <a:r>
              <a:rPr sz="2800" spc="-20" dirty="0">
                <a:latin typeface="Trebuchet MS"/>
                <a:cs typeface="Trebuchet MS"/>
              </a:rPr>
              <a:t>Uni</a:t>
            </a:r>
            <a:r>
              <a:rPr sz="2800" spc="-30" dirty="0">
                <a:latin typeface="Trebuchet MS"/>
                <a:cs typeface="Trebuchet MS"/>
              </a:rPr>
              <a:t>t</a:t>
            </a:r>
            <a:r>
              <a:rPr sz="2800" spc="-25" dirty="0">
                <a:latin typeface="Trebuchet MS"/>
                <a:cs typeface="Trebuchet MS"/>
              </a:rPr>
              <a:t>e</a:t>
            </a:r>
            <a:r>
              <a:rPr sz="2800" spc="-20" dirty="0">
                <a:latin typeface="Trebuchet MS"/>
                <a:cs typeface="Trebuchet MS"/>
              </a:rPr>
              <a:t>d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Sta</a:t>
            </a:r>
            <a:r>
              <a:rPr sz="2800" spc="-35" dirty="0">
                <a:latin typeface="Trebuchet MS"/>
                <a:cs typeface="Trebuchet MS"/>
              </a:rPr>
              <a:t>t</a:t>
            </a:r>
            <a:r>
              <a:rPr sz="2800" spc="-20" dirty="0">
                <a:latin typeface="Trebuchet MS"/>
                <a:cs typeface="Trebuchet MS"/>
              </a:rPr>
              <a:t>es</a:t>
            </a:r>
            <a:endParaRPr sz="28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15" dirty="0">
                <a:latin typeface="Trebuchet MS"/>
                <a:cs typeface="Trebuchet MS"/>
              </a:rPr>
              <a:t>Solid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red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or</a:t>
            </a:r>
            <a:endParaRPr sz="2800">
              <a:latin typeface="Trebuchet MS"/>
              <a:cs typeface="Trebuchet MS"/>
            </a:endParaRPr>
          </a:p>
          <a:p>
            <a:pPr marL="287020">
              <a:lnSpc>
                <a:spcPct val="100000"/>
              </a:lnSpc>
            </a:pPr>
            <a:r>
              <a:rPr sz="2800" spc="-15" dirty="0">
                <a:latin typeface="Trebuchet MS"/>
                <a:cs typeface="Trebuchet MS"/>
              </a:rPr>
              <a:t>reddish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brown.</a:t>
            </a:r>
            <a:endParaRPr sz="28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20" dirty="0">
                <a:latin typeface="Trebuchet MS"/>
                <a:cs typeface="Trebuchet MS"/>
              </a:rPr>
              <a:t>Drooped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ears</a:t>
            </a:r>
            <a:endParaRPr sz="2800">
              <a:latin typeface="Trebuchet MS"/>
              <a:cs typeface="Trebuchet MS"/>
            </a:endParaRPr>
          </a:p>
          <a:p>
            <a:pPr marL="287020" marR="6350" indent="-274320">
              <a:lnSpc>
                <a:spcPct val="100000"/>
              </a:lnSpc>
              <a:spcBef>
                <a:spcPts val="600"/>
              </a:spcBef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15" dirty="0">
                <a:latin typeface="Trebuchet MS"/>
                <a:cs typeface="Trebuchet MS"/>
              </a:rPr>
              <a:t>Slight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dish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t</a:t>
            </a:r>
            <a:r>
              <a:rPr sz="2800" spc="-15" dirty="0">
                <a:latin typeface="Trebuchet MS"/>
                <a:cs typeface="Trebuchet MS"/>
              </a:rPr>
              <a:t>o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fa</a:t>
            </a:r>
            <a:r>
              <a:rPr sz="2800" spc="-30" dirty="0">
                <a:latin typeface="Trebuchet MS"/>
                <a:cs typeface="Trebuchet MS"/>
              </a:rPr>
              <a:t>c</a:t>
            </a:r>
            <a:r>
              <a:rPr sz="2800" spc="-20" dirty="0">
                <a:latin typeface="Trebuchet MS"/>
                <a:cs typeface="Trebuchet MS"/>
              </a:rPr>
              <a:t>e</a:t>
            </a:r>
            <a:endParaRPr sz="28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15" dirty="0">
                <a:latin typeface="Trebuchet MS"/>
                <a:cs typeface="Trebuchet MS"/>
              </a:rPr>
              <a:t>Excellent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me</a:t>
            </a:r>
            <a:r>
              <a:rPr sz="2800" spc="-30" dirty="0">
                <a:latin typeface="Trebuchet MS"/>
                <a:cs typeface="Trebuchet MS"/>
              </a:rPr>
              <a:t>a</a:t>
            </a:r>
            <a:r>
              <a:rPr sz="2800" spc="-15" dirty="0">
                <a:latin typeface="Trebuchet MS"/>
                <a:cs typeface="Trebuchet MS"/>
              </a:rPr>
              <a:t>t</a:t>
            </a:r>
            <a:endParaRPr sz="2800">
              <a:latin typeface="Trebuchet MS"/>
              <a:cs typeface="Trebuchet MS"/>
            </a:endParaRPr>
          </a:p>
          <a:p>
            <a:pPr marL="287020">
              <a:lnSpc>
                <a:spcPct val="100000"/>
              </a:lnSpc>
            </a:pPr>
            <a:r>
              <a:rPr sz="2800" spc="-5" dirty="0">
                <a:latin typeface="Trebuchet MS"/>
                <a:cs typeface="Trebuchet MS"/>
              </a:rPr>
              <a:t>typ</a:t>
            </a:r>
            <a:r>
              <a:rPr sz="2800" dirty="0">
                <a:latin typeface="Trebuchet MS"/>
                <a:cs typeface="Trebuchet MS"/>
              </a:rPr>
              <a:t>e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hog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91000" y="609593"/>
            <a:ext cx="3581400" cy="2755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97979" y="3657600"/>
            <a:ext cx="2857500" cy="2838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4" y="1000262"/>
            <a:ext cx="2508040" cy="3573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4498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19"/>
                </a:lnTo>
                <a:lnTo>
                  <a:pt x="83033" y="127619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96389" y="1058296"/>
            <a:ext cx="105410" cy="113664"/>
          </a:xfrm>
          <a:custGeom>
            <a:avLst/>
            <a:gdLst/>
            <a:ahLst/>
            <a:cxnLst/>
            <a:rect l="l" t="t" r="r" b="b"/>
            <a:pathLst>
              <a:path w="105410" h="113665">
                <a:moveTo>
                  <a:pt x="18537" y="0"/>
                </a:moveTo>
                <a:lnTo>
                  <a:pt x="12191" y="0"/>
                </a:lnTo>
                <a:lnTo>
                  <a:pt x="5964" y="365"/>
                </a:lnTo>
                <a:lnTo>
                  <a:pt x="0" y="1249"/>
                </a:lnTo>
                <a:lnTo>
                  <a:pt x="0" y="111892"/>
                </a:lnTo>
                <a:lnTo>
                  <a:pt x="10286" y="112897"/>
                </a:lnTo>
                <a:lnTo>
                  <a:pt x="18537" y="113537"/>
                </a:lnTo>
                <a:lnTo>
                  <a:pt x="24515" y="113537"/>
                </a:lnTo>
                <a:lnTo>
                  <a:pt x="67013" y="108371"/>
                </a:lnTo>
                <a:lnTo>
                  <a:pt x="97653" y="84548"/>
                </a:lnTo>
                <a:lnTo>
                  <a:pt x="104872" y="61048"/>
                </a:lnTo>
                <a:lnTo>
                  <a:pt x="103725" y="46670"/>
                </a:lnTo>
                <a:lnTo>
                  <a:pt x="74191" y="9192"/>
                </a:lnTo>
                <a:lnTo>
                  <a:pt x="25886" y="102"/>
                </a:lnTo>
                <a:lnTo>
                  <a:pt x="18537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3847" y="105817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59">
                <a:moveTo>
                  <a:pt x="20823" y="0"/>
                </a:moveTo>
                <a:lnTo>
                  <a:pt x="14228" y="0"/>
                </a:lnTo>
                <a:lnTo>
                  <a:pt x="7238" y="365"/>
                </a:lnTo>
                <a:lnTo>
                  <a:pt x="0" y="1371"/>
                </a:lnTo>
                <a:lnTo>
                  <a:pt x="0" y="97383"/>
                </a:lnTo>
                <a:lnTo>
                  <a:pt x="14680" y="98412"/>
                </a:lnTo>
                <a:lnTo>
                  <a:pt x="25527" y="98785"/>
                </a:lnTo>
                <a:lnTo>
                  <a:pt x="41675" y="98250"/>
                </a:lnTo>
                <a:lnTo>
                  <a:pt x="88245" y="82037"/>
                </a:lnTo>
                <a:lnTo>
                  <a:pt x="99009" y="59449"/>
                </a:lnTo>
                <a:lnTo>
                  <a:pt x="98523" y="40528"/>
                </a:lnTo>
                <a:lnTo>
                  <a:pt x="73236" y="6895"/>
                </a:lnTo>
                <a:lnTo>
                  <a:pt x="2082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25876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67" y="0"/>
                </a:lnTo>
                <a:lnTo>
                  <a:pt x="220467" y="54498"/>
                </a:lnTo>
                <a:lnTo>
                  <a:pt x="61340" y="54498"/>
                </a:lnTo>
                <a:lnTo>
                  <a:pt x="61340" y="135392"/>
                </a:lnTo>
                <a:lnTo>
                  <a:pt x="175509" y="135392"/>
                </a:lnTo>
                <a:lnTo>
                  <a:pt x="175509" y="187604"/>
                </a:lnTo>
                <a:lnTo>
                  <a:pt x="61340" y="187604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97251" y="100620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65400" y="1006205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40" y="0"/>
                </a:lnTo>
                <a:lnTo>
                  <a:pt x="61340" y="135392"/>
                </a:lnTo>
                <a:lnTo>
                  <a:pt x="198750" y="135392"/>
                </a:lnTo>
                <a:lnTo>
                  <a:pt x="198750" y="0"/>
                </a:lnTo>
                <a:lnTo>
                  <a:pt x="259460" y="0"/>
                </a:lnTo>
                <a:lnTo>
                  <a:pt x="259460" y="345582"/>
                </a:lnTo>
                <a:lnTo>
                  <a:pt x="198750" y="345582"/>
                </a:lnTo>
                <a:lnTo>
                  <a:pt x="198750" y="189890"/>
                </a:lnTo>
                <a:lnTo>
                  <a:pt x="61340" y="189890"/>
                </a:lnTo>
                <a:lnTo>
                  <a:pt x="61340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4667" y="1006205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59" h="350519">
                <a:moveTo>
                  <a:pt x="69591" y="0"/>
                </a:moveTo>
                <a:lnTo>
                  <a:pt x="102144" y="0"/>
                </a:lnTo>
                <a:lnTo>
                  <a:pt x="176890" y="232806"/>
                </a:lnTo>
                <a:lnTo>
                  <a:pt x="250042" y="0"/>
                </a:lnTo>
                <a:lnTo>
                  <a:pt x="282308" y="0"/>
                </a:lnTo>
                <a:lnTo>
                  <a:pt x="352912" y="345826"/>
                </a:lnTo>
                <a:lnTo>
                  <a:pt x="293476" y="345826"/>
                </a:lnTo>
                <a:lnTo>
                  <a:pt x="257543" y="159410"/>
                </a:lnTo>
                <a:lnTo>
                  <a:pt x="188070" y="350276"/>
                </a:lnTo>
                <a:lnTo>
                  <a:pt x="166103" y="350276"/>
                </a:lnTo>
                <a:lnTo>
                  <a:pt x="96475" y="159410"/>
                </a:lnTo>
                <a:lnTo>
                  <a:pt x="59222" y="345826"/>
                </a:lnTo>
                <a:lnTo>
                  <a:pt x="0" y="345826"/>
                </a:lnTo>
                <a:lnTo>
                  <a:pt x="69591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8304" y="1006205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5" h="346075">
                <a:moveTo>
                  <a:pt x="0" y="0"/>
                </a:moveTo>
                <a:lnTo>
                  <a:pt x="61328" y="0"/>
                </a:lnTo>
                <a:lnTo>
                  <a:pt x="61328" y="135392"/>
                </a:lnTo>
                <a:lnTo>
                  <a:pt x="198860" y="135392"/>
                </a:lnTo>
                <a:lnTo>
                  <a:pt x="198860" y="0"/>
                </a:lnTo>
                <a:lnTo>
                  <a:pt x="259485" y="0"/>
                </a:lnTo>
                <a:lnTo>
                  <a:pt x="259485" y="345582"/>
                </a:lnTo>
                <a:lnTo>
                  <a:pt x="198860" y="345582"/>
                </a:lnTo>
                <a:lnTo>
                  <a:pt x="198860" y="189890"/>
                </a:lnTo>
                <a:lnTo>
                  <a:pt x="61328" y="189890"/>
                </a:lnTo>
                <a:lnTo>
                  <a:pt x="61328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5048" y="1003797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5" h="347980">
                <a:moveTo>
                  <a:pt x="71627" y="0"/>
                </a:moveTo>
                <a:lnTo>
                  <a:pt x="118355" y="2437"/>
                </a:lnTo>
                <a:lnTo>
                  <a:pt x="156537" y="9749"/>
                </a:lnTo>
                <a:lnTo>
                  <a:pt x="197764" y="30538"/>
                </a:lnTo>
                <a:lnTo>
                  <a:pt x="221114" y="61064"/>
                </a:lnTo>
                <a:lnTo>
                  <a:pt x="229178" y="99702"/>
                </a:lnTo>
                <a:lnTo>
                  <a:pt x="228537" y="116105"/>
                </a:lnTo>
                <a:lnTo>
                  <a:pt x="218791" y="158103"/>
                </a:lnTo>
                <a:lnTo>
                  <a:pt x="187559" y="197556"/>
                </a:lnTo>
                <a:lnTo>
                  <a:pt x="150468" y="214999"/>
                </a:lnTo>
                <a:lnTo>
                  <a:pt x="101671" y="222254"/>
                </a:lnTo>
                <a:lnTo>
                  <a:pt x="85914" y="222273"/>
                </a:lnTo>
                <a:lnTo>
                  <a:pt x="73896" y="221866"/>
                </a:lnTo>
                <a:lnTo>
                  <a:pt x="63275" y="221047"/>
                </a:lnTo>
                <a:lnTo>
                  <a:pt x="61340" y="347990"/>
                </a:lnTo>
                <a:lnTo>
                  <a:pt x="0" y="347990"/>
                </a:lnTo>
                <a:lnTo>
                  <a:pt x="0" y="2682"/>
                </a:lnTo>
                <a:lnTo>
                  <a:pt x="50787" y="585"/>
                </a:lnTo>
                <a:lnTo>
                  <a:pt x="68616" y="34"/>
                </a:lnTo>
                <a:lnTo>
                  <a:pt x="71627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30220" y="1002670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62" y="0"/>
                </a:moveTo>
                <a:lnTo>
                  <a:pt x="149136" y="5334"/>
                </a:lnTo>
                <a:lnTo>
                  <a:pt x="188695" y="21345"/>
                </a:lnTo>
                <a:lnTo>
                  <a:pt x="219963" y="59318"/>
                </a:lnTo>
                <a:lnTo>
                  <a:pt x="227318" y="100283"/>
                </a:lnTo>
                <a:lnTo>
                  <a:pt x="226514" y="113742"/>
                </a:lnTo>
                <a:lnTo>
                  <a:pt x="204808" y="162484"/>
                </a:lnTo>
                <a:lnTo>
                  <a:pt x="166458" y="192247"/>
                </a:lnTo>
                <a:lnTo>
                  <a:pt x="265556" y="349117"/>
                </a:lnTo>
                <a:lnTo>
                  <a:pt x="194822" y="349117"/>
                </a:lnTo>
                <a:lnTo>
                  <a:pt x="102620" y="206380"/>
                </a:lnTo>
                <a:lnTo>
                  <a:pt x="92364" y="206117"/>
                </a:lnTo>
                <a:lnTo>
                  <a:pt x="79742" y="205597"/>
                </a:lnTo>
                <a:lnTo>
                  <a:pt x="64808" y="204776"/>
                </a:lnTo>
                <a:lnTo>
                  <a:pt x="63626" y="349117"/>
                </a:lnTo>
                <a:lnTo>
                  <a:pt x="0" y="349117"/>
                </a:lnTo>
                <a:lnTo>
                  <a:pt x="0" y="3535"/>
                </a:lnTo>
                <a:lnTo>
                  <a:pt x="6250" y="3352"/>
                </a:lnTo>
                <a:lnTo>
                  <a:pt x="18490" y="2810"/>
                </a:lnTo>
                <a:lnTo>
                  <a:pt x="66625" y="623"/>
                </a:lnTo>
                <a:lnTo>
                  <a:pt x="89554" y="37"/>
                </a:lnTo>
                <a:lnTo>
                  <a:pt x="957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4807" y="1001511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5" h="350519">
                <a:moveTo>
                  <a:pt x="137754" y="0"/>
                </a:moveTo>
                <a:lnTo>
                  <a:pt x="164662" y="0"/>
                </a:lnTo>
                <a:lnTo>
                  <a:pt x="303596" y="350276"/>
                </a:lnTo>
                <a:lnTo>
                  <a:pt x="235884" y="350276"/>
                </a:lnTo>
                <a:lnTo>
                  <a:pt x="210656" y="280172"/>
                </a:lnTo>
                <a:lnTo>
                  <a:pt x="92226" y="280172"/>
                </a:lnTo>
                <a:lnTo>
                  <a:pt x="68174" y="350276"/>
                </a:lnTo>
                <a:lnTo>
                  <a:pt x="0" y="350276"/>
                </a:lnTo>
                <a:lnTo>
                  <a:pt x="137754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02748" y="1000262"/>
            <a:ext cx="208279" cy="357505"/>
          </a:xfrm>
          <a:custGeom>
            <a:avLst/>
            <a:gdLst/>
            <a:ahLst/>
            <a:cxnLst/>
            <a:rect l="l" t="t" r="r" b="b"/>
            <a:pathLst>
              <a:path w="208280" h="357505">
                <a:moveTo>
                  <a:pt x="104668" y="0"/>
                </a:moveTo>
                <a:lnTo>
                  <a:pt x="149282" y="3946"/>
                </a:lnTo>
                <a:lnTo>
                  <a:pt x="191465" y="21516"/>
                </a:lnTo>
                <a:lnTo>
                  <a:pt x="174010" y="75285"/>
                </a:lnTo>
                <a:lnTo>
                  <a:pt x="162477" y="67869"/>
                </a:lnTo>
                <a:lnTo>
                  <a:pt x="150731" y="61878"/>
                </a:lnTo>
                <a:lnTo>
                  <a:pt x="138775" y="57318"/>
                </a:lnTo>
                <a:lnTo>
                  <a:pt x="126605" y="54193"/>
                </a:lnTo>
                <a:lnTo>
                  <a:pt x="114223" y="52505"/>
                </a:lnTo>
                <a:lnTo>
                  <a:pt x="97028" y="53268"/>
                </a:lnTo>
                <a:lnTo>
                  <a:pt x="84592" y="56110"/>
                </a:lnTo>
                <a:lnTo>
                  <a:pt x="75642" y="61001"/>
                </a:lnTo>
                <a:lnTo>
                  <a:pt x="66640" y="71870"/>
                </a:lnTo>
                <a:lnTo>
                  <a:pt x="62131" y="83337"/>
                </a:lnTo>
                <a:lnTo>
                  <a:pt x="62945" y="94290"/>
                </a:lnTo>
                <a:lnTo>
                  <a:pt x="89269" y="131914"/>
                </a:lnTo>
                <a:lnTo>
                  <a:pt x="132707" y="157173"/>
                </a:lnTo>
                <a:lnTo>
                  <a:pt x="146398" y="164571"/>
                </a:lnTo>
                <a:lnTo>
                  <a:pt x="183793" y="192769"/>
                </a:lnTo>
                <a:lnTo>
                  <a:pt x="202876" y="226446"/>
                </a:lnTo>
                <a:lnTo>
                  <a:pt x="207963" y="250618"/>
                </a:lnTo>
                <a:lnTo>
                  <a:pt x="207421" y="266625"/>
                </a:lnTo>
                <a:lnTo>
                  <a:pt x="196951" y="304608"/>
                </a:lnTo>
                <a:lnTo>
                  <a:pt x="160499" y="339280"/>
                </a:lnTo>
                <a:lnTo>
                  <a:pt x="113282" y="355543"/>
                </a:lnTo>
                <a:lnTo>
                  <a:pt x="86876" y="357377"/>
                </a:lnTo>
                <a:lnTo>
                  <a:pt x="73434" y="356895"/>
                </a:lnTo>
                <a:lnTo>
                  <a:pt x="35528" y="349650"/>
                </a:lnTo>
                <a:lnTo>
                  <a:pt x="1129" y="333664"/>
                </a:lnTo>
                <a:lnTo>
                  <a:pt x="21860" y="277489"/>
                </a:lnTo>
                <a:lnTo>
                  <a:pt x="33998" y="285306"/>
                </a:lnTo>
                <a:lnTo>
                  <a:pt x="46059" y="291680"/>
                </a:lnTo>
                <a:lnTo>
                  <a:pt x="58049" y="296617"/>
                </a:lnTo>
                <a:lnTo>
                  <a:pt x="69975" y="300125"/>
                </a:lnTo>
                <a:lnTo>
                  <a:pt x="81844" y="302210"/>
                </a:lnTo>
                <a:lnTo>
                  <a:pt x="103247" y="301438"/>
                </a:lnTo>
                <a:lnTo>
                  <a:pt x="120028" y="298463"/>
                </a:lnTo>
                <a:lnTo>
                  <a:pt x="132508" y="293302"/>
                </a:lnTo>
                <a:lnTo>
                  <a:pt x="141007" y="285974"/>
                </a:lnTo>
                <a:lnTo>
                  <a:pt x="145844" y="276496"/>
                </a:lnTo>
                <a:lnTo>
                  <a:pt x="145843" y="260183"/>
                </a:lnTo>
                <a:lnTo>
                  <a:pt x="123218" y="221143"/>
                </a:lnTo>
                <a:lnTo>
                  <a:pt x="90192" y="199639"/>
                </a:lnTo>
                <a:lnTo>
                  <a:pt x="73385" y="190994"/>
                </a:lnTo>
                <a:lnTo>
                  <a:pt x="59438" y="183423"/>
                </a:lnTo>
                <a:lnTo>
                  <a:pt x="21950" y="155464"/>
                </a:lnTo>
                <a:lnTo>
                  <a:pt x="1266" y="110229"/>
                </a:lnTo>
                <a:lnTo>
                  <a:pt x="0" y="97951"/>
                </a:lnTo>
                <a:lnTo>
                  <a:pt x="745" y="83102"/>
                </a:lnTo>
                <a:lnTo>
                  <a:pt x="12541" y="46404"/>
                </a:lnTo>
                <a:lnTo>
                  <a:pt x="49037" y="12733"/>
                </a:lnTo>
                <a:lnTo>
                  <a:pt x="85509" y="1251"/>
                </a:lnTo>
                <a:lnTo>
                  <a:pt x="99234" y="94"/>
                </a:lnTo>
                <a:lnTo>
                  <a:pt x="104668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5940" y="1690878"/>
            <a:ext cx="3249295" cy="3597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403225" indent="-274320">
              <a:lnSpc>
                <a:spcPct val="100000"/>
              </a:lnSpc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155" dirty="0">
                <a:latin typeface="Trebuchet MS"/>
                <a:cs typeface="Trebuchet MS"/>
              </a:rPr>
              <a:t>P</a:t>
            </a:r>
            <a:r>
              <a:rPr sz="2800" spc="-15" dirty="0">
                <a:latin typeface="Trebuchet MS"/>
                <a:cs typeface="Trebuchet MS"/>
              </a:rPr>
              <a:t>robably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oldest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A</a:t>
            </a:r>
            <a:r>
              <a:rPr sz="2800" spc="-40" dirty="0">
                <a:latin typeface="Trebuchet MS"/>
                <a:cs typeface="Trebuchet MS"/>
              </a:rPr>
              <a:t>m</a:t>
            </a:r>
            <a:r>
              <a:rPr sz="2800" spc="-20" dirty="0">
                <a:latin typeface="Trebuchet MS"/>
                <a:cs typeface="Trebuchet MS"/>
              </a:rPr>
              <a:t>erican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breed</a:t>
            </a:r>
            <a:endParaRPr sz="28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15" dirty="0">
                <a:latin typeface="Trebuchet MS"/>
                <a:cs typeface="Trebuchet MS"/>
              </a:rPr>
              <a:t>Black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wit</a:t>
            </a:r>
            <a:r>
              <a:rPr sz="2800" dirty="0">
                <a:latin typeface="Trebuchet MS"/>
                <a:cs typeface="Trebuchet MS"/>
              </a:rPr>
              <a:t>h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rebuchet MS"/>
                <a:cs typeface="Trebuchet MS"/>
              </a:rPr>
              <a:t>a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whi</a:t>
            </a:r>
            <a:r>
              <a:rPr sz="2800" spc="-5" dirty="0">
                <a:latin typeface="Trebuchet MS"/>
                <a:cs typeface="Trebuchet MS"/>
              </a:rPr>
              <a:t>te</a:t>
            </a:r>
            <a:endParaRPr sz="2800">
              <a:latin typeface="Trebuchet MS"/>
              <a:cs typeface="Trebuchet MS"/>
            </a:endParaRPr>
          </a:p>
          <a:p>
            <a:pPr marL="287020">
              <a:lnSpc>
                <a:spcPct val="100000"/>
              </a:lnSpc>
            </a:pPr>
            <a:r>
              <a:rPr sz="2800" spc="-20" dirty="0">
                <a:latin typeface="Trebuchet MS"/>
                <a:cs typeface="Trebuchet MS"/>
              </a:rPr>
              <a:t>belt</a:t>
            </a:r>
            <a:endParaRPr sz="28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20" dirty="0">
                <a:latin typeface="Trebuchet MS"/>
                <a:cs typeface="Trebuchet MS"/>
              </a:rPr>
              <a:t>Sm</a:t>
            </a:r>
            <a:r>
              <a:rPr sz="2800" spc="-25" dirty="0">
                <a:latin typeface="Trebuchet MS"/>
                <a:cs typeface="Trebuchet MS"/>
              </a:rPr>
              <a:t>a</a:t>
            </a:r>
            <a:r>
              <a:rPr sz="2800" spc="-10" dirty="0">
                <a:latin typeface="Trebuchet MS"/>
                <a:cs typeface="Trebuchet MS"/>
              </a:rPr>
              <a:t>ll,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erec</a:t>
            </a:r>
            <a:r>
              <a:rPr sz="2800" spc="-15" dirty="0">
                <a:latin typeface="Trebuchet MS"/>
                <a:cs typeface="Trebuchet MS"/>
              </a:rPr>
              <a:t>t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ea</a:t>
            </a:r>
            <a:r>
              <a:rPr sz="2800" spc="-10" dirty="0">
                <a:latin typeface="Trebuchet MS"/>
                <a:cs typeface="Trebuchet MS"/>
              </a:rPr>
              <a:t>r</a:t>
            </a:r>
            <a:r>
              <a:rPr sz="2800" spc="-15" dirty="0">
                <a:latin typeface="Trebuchet MS"/>
                <a:cs typeface="Trebuchet MS"/>
              </a:rPr>
              <a:t>s</a:t>
            </a:r>
            <a:endParaRPr sz="2800">
              <a:latin typeface="Trebuchet MS"/>
              <a:cs typeface="Trebuchet MS"/>
            </a:endParaRPr>
          </a:p>
          <a:p>
            <a:pPr marL="287020" marR="190500" indent="-274320">
              <a:lnSpc>
                <a:spcPct val="100000"/>
              </a:lnSpc>
              <a:spcBef>
                <a:spcPts val="600"/>
              </a:spcBef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155" dirty="0">
                <a:latin typeface="Trebuchet MS"/>
                <a:cs typeface="Trebuchet MS"/>
              </a:rPr>
              <a:t>W</a:t>
            </a:r>
            <a:r>
              <a:rPr sz="2800" spc="-20" dirty="0">
                <a:latin typeface="Trebuchet MS"/>
                <a:cs typeface="Trebuchet MS"/>
              </a:rPr>
              <a:t>el</a:t>
            </a:r>
            <a:r>
              <a:rPr sz="2800" spc="-5" dirty="0">
                <a:latin typeface="Trebuchet MS"/>
                <a:cs typeface="Trebuchet MS"/>
              </a:rPr>
              <a:t>l</a:t>
            </a:r>
            <a:r>
              <a:rPr sz="2800" spc="-10" dirty="0">
                <a:latin typeface="Trebuchet MS"/>
                <a:cs typeface="Trebuchet MS"/>
              </a:rPr>
              <a:t>-</a:t>
            </a:r>
            <a:r>
              <a:rPr sz="2800" spc="-25" dirty="0">
                <a:latin typeface="Trebuchet MS"/>
                <a:cs typeface="Trebuchet MS"/>
              </a:rPr>
              <a:t>know</a:t>
            </a:r>
            <a:r>
              <a:rPr sz="2800" spc="-20" dirty="0">
                <a:latin typeface="Trebuchet MS"/>
                <a:cs typeface="Trebuchet MS"/>
              </a:rPr>
              <a:t>n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rebuchet MS"/>
                <a:cs typeface="Trebuchet MS"/>
              </a:rPr>
              <a:t>m</a:t>
            </a:r>
            <a:r>
              <a:rPr sz="2800" spc="-20" dirty="0">
                <a:latin typeface="Trebuchet MS"/>
                <a:cs typeface="Trebuchet MS"/>
              </a:rPr>
              <a:t>eat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breed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14800" y="914400"/>
            <a:ext cx="3581400" cy="27668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14800" y="3760201"/>
            <a:ext cx="3764401" cy="2505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099" y="1000109"/>
            <a:ext cx="2491953" cy="357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43555" y="105817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59">
                <a:moveTo>
                  <a:pt x="20823" y="0"/>
                </a:moveTo>
                <a:lnTo>
                  <a:pt x="14228" y="0"/>
                </a:lnTo>
                <a:lnTo>
                  <a:pt x="7238" y="365"/>
                </a:lnTo>
                <a:lnTo>
                  <a:pt x="0" y="1371"/>
                </a:lnTo>
                <a:lnTo>
                  <a:pt x="0" y="97383"/>
                </a:lnTo>
                <a:lnTo>
                  <a:pt x="14680" y="98412"/>
                </a:lnTo>
                <a:lnTo>
                  <a:pt x="25527" y="98785"/>
                </a:lnTo>
                <a:lnTo>
                  <a:pt x="41675" y="98250"/>
                </a:lnTo>
                <a:lnTo>
                  <a:pt x="88245" y="82037"/>
                </a:lnTo>
                <a:lnTo>
                  <a:pt x="99009" y="59449"/>
                </a:lnTo>
                <a:lnTo>
                  <a:pt x="98523" y="40528"/>
                </a:lnTo>
                <a:lnTo>
                  <a:pt x="73236" y="6895"/>
                </a:lnTo>
                <a:lnTo>
                  <a:pt x="2082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7500" y="1058174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59" h="99059">
                <a:moveTo>
                  <a:pt x="20762" y="0"/>
                </a:moveTo>
                <a:lnTo>
                  <a:pt x="14154" y="0"/>
                </a:lnTo>
                <a:lnTo>
                  <a:pt x="7238" y="365"/>
                </a:lnTo>
                <a:lnTo>
                  <a:pt x="0" y="1371"/>
                </a:lnTo>
                <a:lnTo>
                  <a:pt x="0" y="97383"/>
                </a:lnTo>
                <a:lnTo>
                  <a:pt x="14694" y="98411"/>
                </a:lnTo>
                <a:lnTo>
                  <a:pt x="25539" y="98784"/>
                </a:lnTo>
                <a:lnTo>
                  <a:pt x="41681" y="98250"/>
                </a:lnTo>
                <a:lnTo>
                  <a:pt x="88241" y="82032"/>
                </a:lnTo>
                <a:lnTo>
                  <a:pt x="98999" y="59439"/>
                </a:lnTo>
                <a:lnTo>
                  <a:pt x="98511" y="40520"/>
                </a:lnTo>
                <a:lnTo>
                  <a:pt x="73227" y="6895"/>
                </a:lnTo>
                <a:lnTo>
                  <a:pt x="207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1361" y="1054608"/>
            <a:ext cx="174625" cy="248285"/>
          </a:xfrm>
          <a:custGeom>
            <a:avLst/>
            <a:gdLst/>
            <a:ahLst/>
            <a:cxnLst/>
            <a:rect l="l" t="t" r="r" b="b"/>
            <a:pathLst>
              <a:path w="174625" h="248284">
                <a:moveTo>
                  <a:pt x="84698" y="0"/>
                </a:moveTo>
                <a:lnTo>
                  <a:pt x="46173" y="9435"/>
                </a:lnTo>
                <a:lnTo>
                  <a:pt x="19671" y="37302"/>
                </a:lnTo>
                <a:lnTo>
                  <a:pt x="2803" y="84209"/>
                </a:lnTo>
                <a:lnTo>
                  <a:pt x="0" y="110424"/>
                </a:lnTo>
                <a:lnTo>
                  <a:pt x="218" y="127908"/>
                </a:lnTo>
                <a:lnTo>
                  <a:pt x="4445" y="171271"/>
                </a:lnTo>
                <a:lnTo>
                  <a:pt x="18327" y="211918"/>
                </a:lnTo>
                <a:lnTo>
                  <a:pt x="47167" y="240903"/>
                </a:lnTo>
                <a:lnTo>
                  <a:pt x="71259" y="248095"/>
                </a:lnTo>
                <a:lnTo>
                  <a:pt x="87777" y="247548"/>
                </a:lnTo>
                <a:lnTo>
                  <a:pt x="126350" y="237048"/>
                </a:lnTo>
                <a:lnTo>
                  <a:pt x="157965" y="201587"/>
                </a:lnTo>
                <a:lnTo>
                  <a:pt x="172346" y="153825"/>
                </a:lnTo>
                <a:lnTo>
                  <a:pt x="174305" y="126050"/>
                </a:lnTo>
                <a:lnTo>
                  <a:pt x="173709" y="105890"/>
                </a:lnTo>
                <a:lnTo>
                  <a:pt x="164662" y="56186"/>
                </a:lnTo>
                <a:lnTo>
                  <a:pt x="144732" y="22331"/>
                </a:lnTo>
                <a:lnTo>
                  <a:pt x="101234" y="1146"/>
                </a:lnTo>
                <a:lnTo>
                  <a:pt x="84698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75584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67" y="0"/>
                </a:lnTo>
                <a:lnTo>
                  <a:pt x="220467" y="54498"/>
                </a:lnTo>
                <a:lnTo>
                  <a:pt x="61340" y="54498"/>
                </a:lnTo>
                <a:lnTo>
                  <a:pt x="61340" y="135392"/>
                </a:lnTo>
                <a:lnTo>
                  <a:pt x="175509" y="135392"/>
                </a:lnTo>
                <a:lnTo>
                  <a:pt x="175509" y="187604"/>
                </a:lnTo>
                <a:lnTo>
                  <a:pt x="61340" y="187604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46960" y="100620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15108" y="1006205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40" y="0"/>
                </a:lnTo>
                <a:lnTo>
                  <a:pt x="61340" y="135392"/>
                </a:lnTo>
                <a:lnTo>
                  <a:pt x="198750" y="135392"/>
                </a:lnTo>
                <a:lnTo>
                  <a:pt x="198750" y="0"/>
                </a:lnTo>
                <a:lnTo>
                  <a:pt x="259460" y="0"/>
                </a:lnTo>
                <a:lnTo>
                  <a:pt x="259460" y="345582"/>
                </a:lnTo>
                <a:lnTo>
                  <a:pt x="198750" y="345582"/>
                </a:lnTo>
                <a:lnTo>
                  <a:pt x="198750" y="189890"/>
                </a:lnTo>
                <a:lnTo>
                  <a:pt x="61340" y="189890"/>
                </a:lnTo>
                <a:lnTo>
                  <a:pt x="61340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9516" y="1006205"/>
            <a:ext cx="269875" cy="346075"/>
          </a:xfrm>
          <a:custGeom>
            <a:avLst/>
            <a:gdLst/>
            <a:ahLst/>
            <a:cxnLst/>
            <a:rect l="l" t="t" r="r" b="b"/>
            <a:pathLst>
              <a:path w="269875" h="346075">
                <a:moveTo>
                  <a:pt x="0" y="0"/>
                </a:moveTo>
                <a:lnTo>
                  <a:pt x="61340" y="0"/>
                </a:lnTo>
                <a:lnTo>
                  <a:pt x="61340" y="165353"/>
                </a:lnTo>
                <a:lnTo>
                  <a:pt x="178820" y="0"/>
                </a:lnTo>
                <a:lnTo>
                  <a:pt x="248543" y="0"/>
                </a:lnTo>
                <a:lnTo>
                  <a:pt x="140339" y="151028"/>
                </a:lnTo>
                <a:lnTo>
                  <a:pt x="269366" y="345582"/>
                </a:lnTo>
                <a:lnTo>
                  <a:pt x="195965" y="345582"/>
                </a:lnTo>
                <a:lnTo>
                  <a:pt x="99690" y="198394"/>
                </a:lnTo>
                <a:lnTo>
                  <a:pt x="61340" y="250972"/>
                </a:lnTo>
                <a:lnTo>
                  <a:pt x="61340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4099" y="1006205"/>
            <a:ext cx="294005" cy="346075"/>
          </a:xfrm>
          <a:custGeom>
            <a:avLst/>
            <a:gdLst/>
            <a:ahLst/>
            <a:cxnLst/>
            <a:rect l="l" t="t" r="r" b="b"/>
            <a:pathLst>
              <a:path w="294005" h="346075">
                <a:moveTo>
                  <a:pt x="0" y="0"/>
                </a:moveTo>
                <a:lnTo>
                  <a:pt x="65102" y="0"/>
                </a:lnTo>
                <a:lnTo>
                  <a:pt x="146968" y="147462"/>
                </a:lnTo>
                <a:lnTo>
                  <a:pt x="229051" y="0"/>
                </a:lnTo>
                <a:lnTo>
                  <a:pt x="293915" y="0"/>
                </a:lnTo>
                <a:lnTo>
                  <a:pt x="177866" y="203850"/>
                </a:lnTo>
                <a:lnTo>
                  <a:pt x="177866" y="345582"/>
                </a:lnTo>
                <a:lnTo>
                  <a:pt x="116537" y="345582"/>
                </a:lnTo>
                <a:lnTo>
                  <a:pt x="116537" y="2038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79928" y="1002670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62" y="0"/>
                </a:moveTo>
                <a:lnTo>
                  <a:pt x="149136" y="5334"/>
                </a:lnTo>
                <a:lnTo>
                  <a:pt x="188695" y="21345"/>
                </a:lnTo>
                <a:lnTo>
                  <a:pt x="219963" y="59318"/>
                </a:lnTo>
                <a:lnTo>
                  <a:pt x="227318" y="100283"/>
                </a:lnTo>
                <a:lnTo>
                  <a:pt x="226514" y="113742"/>
                </a:lnTo>
                <a:lnTo>
                  <a:pt x="204808" y="162484"/>
                </a:lnTo>
                <a:lnTo>
                  <a:pt x="166458" y="192247"/>
                </a:lnTo>
                <a:lnTo>
                  <a:pt x="265556" y="349117"/>
                </a:lnTo>
                <a:lnTo>
                  <a:pt x="194822" y="349117"/>
                </a:lnTo>
                <a:lnTo>
                  <a:pt x="102620" y="206380"/>
                </a:lnTo>
                <a:lnTo>
                  <a:pt x="92364" y="206117"/>
                </a:lnTo>
                <a:lnTo>
                  <a:pt x="79742" y="205597"/>
                </a:lnTo>
                <a:lnTo>
                  <a:pt x="64808" y="204776"/>
                </a:lnTo>
                <a:lnTo>
                  <a:pt x="63626" y="349117"/>
                </a:lnTo>
                <a:lnTo>
                  <a:pt x="0" y="349117"/>
                </a:lnTo>
                <a:lnTo>
                  <a:pt x="0" y="3535"/>
                </a:lnTo>
                <a:lnTo>
                  <a:pt x="6250" y="3352"/>
                </a:lnTo>
                <a:lnTo>
                  <a:pt x="18490" y="2810"/>
                </a:lnTo>
                <a:lnTo>
                  <a:pt x="66625" y="623"/>
                </a:lnTo>
                <a:lnTo>
                  <a:pt x="89554" y="37"/>
                </a:lnTo>
                <a:lnTo>
                  <a:pt x="957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3812" y="1002670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5" h="349250">
                <a:moveTo>
                  <a:pt x="95762" y="0"/>
                </a:moveTo>
                <a:lnTo>
                  <a:pt x="149152" y="5331"/>
                </a:lnTo>
                <a:lnTo>
                  <a:pt x="188721" y="21335"/>
                </a:lnTo>
                <a:lnTo>
                  <a:pt x="220000" y="59291"/>
                </a:lnTo>
                <a:lnTo>
                  <a:pt x="227366" y="100236"/>
                </a:lnTo>
                <a:lnTo>
                  <a:pt x="226563" y="113710"/>
                </a:lnTo>
                <a:lnTo>
                  <a:pt x="204872" y="162460"/>
                </a:lnTo>
                <a:lnTo>
                  <a:pt x="166534" y="192236"/>
                </a:lnTo>
                <a:lnTo>
                  <a:pt x="265605" y="349117"/>
                </a:lnTo>
                <a:lnTo>
                  <a:pt x="194870" y="349117"/>
                </a:lnTo>
                <a:lnTo>
                  <a:pt x="102668" y="206380"/>
                </a:lnTo>
                <a:lnTo>
                  <a:pt x="92396" y="206117"/>
                </a:lnTo>
                <a:lnTo>
                  <a:pt x="79798" y="205597"/>
                </a:lnTo>
                <a:lnTo>
                  <a:pt x="64857" y="204775"/>
                </a:lnTo>
                <a:lnTo>
                  <a:pt x="63687" y="349117"/>
                </a:lnTo>
                <a:lnTo>
                  <a:pt x="0" y="349117"/>
                </a:lnTo>
                <a:lnTo>
                  <a:pt x="0" y="3535"/>
                </a:lnTo>
                <a:lnTo>
                  <a:pt x="6293" y="3352"/>
                </a:lnTo>
                <a:lnTo>
                  <a:pt x="18556" y="2810"/>
                </a:lnTo>
                <a:lnTo>
                  <a:pt x="66657" y="623"/>
                </a:lnTo>
                <a:lnTo>
                  <a:pt x="89594" y="37"/>
                </a:lnTo>
                <a:lnTo>
                  <a:pt x="9576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52456" y="1000262"/>
            <a:ext cx="208279" cy="357505"/>
          </a:xfrm>
          <a:custGeom>
            <a:avLst/>
            <a:gdLst/>
            <a:ahLst/>
            <a:cxnLst/>
            <a:rect l="l" t="t" r="r" b="b"/>
            <a:pathLst>
              <a:path w="208280" h="357505">
                <a:moveTo>
                  <a:pt x="104668" y="0"/>
                </a:moveTo>
                <a:lnTo>
                  <a:pt x="149282" y="3946"/>
                </a:lnTo>
                <a:lnTo>
                  <a:pt x="191465" y="21516"/>
                </a:lnTo>
                <a:lnTo>
                  <a:pt x="174010" y="75285"/>
                </a:lnTo>
                <a:lnTo>
                  <a:pt x="162477" y="67869"/>
                </a:lnTo>
                <a:lnTo>
                  <a:pt x="150731" y="61878"/>
                </a:lnTo>
                <a:lnTo>
                  <a:pt x="138775" y="57318"/>
                </a:lnTo>
                <a:lnTo>
                  <a:pt x="126605" y="54193"/>
                </a:lnTo>
                <a:lnTo>
                  <a:pt x="114223" y="52505"/>
                </a:lnTo>
                <a:lnTo>
                  <a:pt x="97028" y="53268"/>
                </a:lnTo>
                <a:lnTo>
                  <a:pt x="84592" y="56110"/>
                </a:lnTo>
                <a:lnTo>
                  <a:pt x="75642" y="61001"/>
                </a:lnTo>
                <a:lnTo>
                  <a:pt x="66640" y="71870"/>
                </a:lnTo>
                <a:lnTo>
                  <a:pt x="62131" y="83337"/>
                </a:lnTo>
                <a:lnTo>
                  <a:pt x="62945" y="94290"/>
                </a:lnTo>
                <a:lnTo>
                  <a:pt x="89269" y="131914"/>
                </a:lnTo>
                <a:lnTo>
                  <a:pt x="132707" y="157173"/>
                </a:lnTo>
                <a:lnTo>
                  <a:pt x="146398" y="164571"/>
                </a:lnTo>
                <a:lnTo>
                  <a:pt x="183793" y="192769"/>
                </a:lnTo>
                <a:lnTo>
                  <a:pt x="202876" y="226446"/>
                </a:lnTo>
                <a:lnTo>
                  <a:pt x="207963" y="250618"/>
                </a:lnTo>
                <a:lnTo>
                  <a:pt x="207421" y="266625"/>
                </a:lnTo>
                <a:lnTo>
                  <a:pt x="196951" y="304608"/>
                </a:lnTo>
                <a:lnTo>
                  <a:pt x="160499" y="339280"/>
                </a:lnTo>
                <a:lnTo>
                  <a:pt x="113282" y="355543"/>
                </a:lnTo>
                <a:lnTo>
                  <a:pt x="86876" y="357377"/>
                </a:lnTo>
                <a:lnTo>
                  <a:pt x="73434" y="356895"/>
                </a:lnTo>
                <a:lnTo>
                  <a:pt x="35528" y="349650"/>
                </a:lnTo>
                <a:lnTo>
                  <a:pt x="1129" y="333664"/>
                </a:lnTo>
                <a:lnTo>
                  <a:pt x="21860" y="277489"/>
                </a:lnTo>
                <a:lnTo>
                  <a:pt x="33998" y="285306"/>
                </a:lnTo>
                <a:lnTo>
                  <a:pt x="46059" y="291680"/>
                </a:lnTo>
                <a:lnTo>
                  <a:pt x="58049" y="296617"/>
                </a:lnTo>
                <a:lnTo>
                  <a:pt x="69975" y="300125"/>
                </a:lnTo>
                <a:lnTo>
                  <a:pt x="81844" y="302210"/>
                </a:lnTo>
                <a:lnTo>
                  <a:pt x="103247" y="301438"/>
                </a:lnTo>
                <a:lnTo>
                  <a:pt x="120028" y="298463"/>
                </a:lnTo>
                <a:lnTo>
                  <a:pt x="132508" y="293302"/>
                </a:lnTo>
                <a:lnTo>
                  <a:pt x="141007" y="285974"/>
                </a:lnTo>
                <a:lnTo>
                  <a:pt x="145844" y="276496"/>
                </a:lnTo>
                <a:lnTo>
                  <a:pt x="145843" y="260183"/>
                </a:lnTo>
                <a:lnTo>
                  <a:pt x="123218" y="221143"/>
                </a:lnTo>
                <a:lnTo>
                  <a:pt x="90192" y="199639"/>
                </a:lnTo>
                <a:lnTo>
                  <a:pt x="73385" y="190994"/>
                </a:lnTo>
                <a:lnTo>
                  <a:pt x="59438" y="183423"/>
                </a:lnTo>
                <a:lnTo>
                  <a:pt x="21950" y="155464"/>
                </a:lnTo>
                <a:lnTo>
                  <a:pt x="1266" y="110229"/>
                </a:lnTo>
                <a:lnTo>
                  <a:pt x="0" y="97951"/>
                </a:lnTo>
                <a:lnTo>
                  <a:pt x="745" y="83102"/>
                </a:lnTo>
                <a:lnTo>
                  <a:pt x="12541" y="46404"/>
                </a:lnTo>
                <a:lnTo>
                  <a:pt x="49037" y="12733"/>
                </a:lnTo>
                <a:lnTo>
                  <a:pt x="85509" y="1251"/>
                </a:lnTo>
                <a:lnTo>
                  <a:pt x="99234" y="94"/>
                </a:lnTo>
                <a:lnTo>
                  <a:pt x="104668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7467" y="1000109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59" h="357505">
                <a:moveTo>
                  <a:pt x="148592" y="0"/>
                </a:moveTo>
                <a:lnTo>
                  <a:pt x="191413" y="4435"/>
                </a:lnTo>
                <a:lnTo>
                  <a:pt x="227482" y="17749"/>
                </a:lnTo>
                <a:lnTo>
                  <a:pt x="264869" y="49949"/>
                </a:lnTo>
                <a:lnTo>
                  <a:pt x="288725" y="93412"/>
                </a:lnTo>
                <a:lnTo>
                  <a:pt x="298452" y="130363"/>
                </a:lnTo>
                <a:lnTo>
                  <a:pt x="301898" y="171799"/>
                </a:lnTo>
                <a:lnTo>
                  <a:pt x="301578" y="187403"/>
                </a:lnTo>
                <a:lnTo>
                  <a:pt x="296704" y="229928"/>
                </a:lnTo>
                <a:lnTo>
                  <a:pt x="281075" y="277274"/>
                </a:lnTo>
                <a:lnTo>
                  <a:pt x="253614" y="316122"/>
                </a:lnTo>
                <a:lnTo>
                  <a:pt x="212176" y="344597"/>
                </a:lnTo>
                <a:lnTo>
                  <a:pt x="174659" y="355279"/>
                </a:lnTo>
                <a:lnTo>
                  <a:pt x="146434" y="357516"/>
                </a:lnTo>
                <a:lnTo>
                  <a:pt x="131289" y="356973"/>
                </a:lnTo>
                <a:lnTo>
                  <a:pt x="91098" y="348779"/>
                </a:lnTo>
                <a:lnTo>
                  <a:pt x="49056" y="322519"/>
                </a:lnTo>
                <a:lnTo>
                  <a:pt x="21312" y="282266"/>
                </a:lnTo>
                <a:lnTo>
                  <a:pt x="5498" y="235054"/>
                </a:lnTo>
                <a:lnTo>
                  <a:pt x="456" y="194544"/>
                </a:lnTo>
                <a:lnTo>
                  <a:pt x="0" y="179971"/>
                </a:lnTo>
                <a:lnTo>
                  <a:pt x="351" y="165271"/>
                </a:lnTo>
                <a:lnTo>
                  <a:pt x="5702" y="124647"/>
                </a:lnTo>
                <a:lnTo>
                  <a:pt x="22850" y="77859"/>
                </a:lnTo>
                <a:lnTo>
                  <a:pt x="45387" y="45858"/>
                </a:lnTo>
                <a:lnTo>
                  <a:pt x="76281" y="19642"/>
                </a:lnTo>
                <a:lnTo>
                  <a:pt x="122895" y="2038"/>
                </a:lnTo>
                <a:lnTo>
                  <a:pt x="1485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5940" y="1690878"/>
            <a:ext cx="3227070" cy="4024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15" dirty="0">
                <a:latin typeface="Trebuchet MS"/>
                <a:cs typeface="Trebuchet MS"/>
              </a:rPr>
              <a:t>Orig</a:t>
            </a:r>
            <a:r>
              <a:rPr sz="2800" spc="-25" dirty="0">
                <a:latin typeface="Trebuchet MS"/>
                <a:cs typeface="Trebuchet MS"/>
              </a:rPr>
              <a:t>i</a:t>
            </a:r>
            <a:r>
              <a:rPr sz="2800" spc="-5" dirty="0">
                <a:latin typeface="Trebuchet MS"/>
                <a:cs typeface="Trebuchet MS"/>
              </a:rPr>
              <a:t>n</a:t>
            </a:r>
            <a:r>
              <a:rPr sz="2800" spc="-10" dirty="0">
                <a:latin typeface="Trebuchet MS"/>
                <a:cs typeface="Trebuchet MS"/>
              </a:rPr>
              <a:t>a</a:t>
            </a:r>
            <a:r>
              <a:rPr sz="2800" spc="-5" dirty="0">
                <a:latin typeface="Trebuchet MS"/>
                <a:cs typeface="Trebuchet MS"/>
              </a:rPr>
              <a:t>te</a:t>
            </a:r>
            <a:r>
              <a:rPr sz="2800" dirty="0">
                <a:latin typeface="Trebuchet MS"/>
                <a:cs typeface="Trebuchet MS"/>
              </a:rPr>
              <a:t>d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in</a:t>
            </a:r>
            <a:endParaRPr sz="2800">
              <a:latin typeface="Trebuchet MS"/>
              <a:cs typeface="Trebuchet MS"/>
            </a:endParaRPr>
          </a:p>
          <a:p>
            <a:pPr marL="287020">
              <a:lnSpc>
                <a:spcPct val="100000"/>
              </a:lnSpc>
            </a:pPr>
            <a:r>
              <a:rPr sz="2800" spc="-15" dirty="0">
                <a:latin typeface="Trebuchet MS"/>
                <a:cs typeface="Trebuchet MS"/>
              </a:rPr>
              <a:t>England.</a:t>
            </a:r>
            <a:endParaRPr sz="28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20" dirty="0">
                <a:latin typeface="Trebuchet MS"/>
                <a:cs typeface="Trebuchet MS"/>
              </a:rPr>
              <a:t>White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pi</a:t>
            </a:r>
            <a:r>
              <a:rPr sz="2800" spc="-15" dirty="0">
                <a:latin typeface="Trebuchet MS"/>
                <a:cs typeface="Trebuchet MS"/>
              </a:rPr>
              <a:t>g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rebuchet MS"/>
                <a:cs typeface="Trebuchet MS"/>
              </a:rPr>
              <a:t>w</a:t>
            </a:r>
            <a:r>
              <a:rPr sz="2800" spc="-20" dirty="0">
                <a:latin typeface="Trebuchet MS"/>
                <a:cs typeface="Trebuchet MS"/>
              </a:rPr>
              <a:t>ith</a:t>
            </a:r>
            <a:endParaRPr sz="2800">
              <a:latin typeface="Trebuchet MS"/>
              <a:cs typeface="Trebuchet MS"/>
            </a:endParaRPr>
          </a:p>
          <a:p>
            <a:pPr marL="287020">
              <a:lnSpc>
                <a:spcPct val="100000"/>
              </a:lnSpc>
            </a:pPr>
            <a:r>
              <a:rPr sz="2800" spc="-20" dirty="0">
                <a:latin typeface="Trebuchet MS"/>
                <a:cs typeface="Trebuchet MS"/>
              </a:rPr>
              <a:t>erec</a:t>
            </a:r>
            <a:r>
              <a:rPr sz="2800" spc="-15" dirty="0">
                <a:latin typeface="Trebuchet MS"/>
                <a:cs typeface="Trebuchet MS"/>
              </a:rPr>
              <a:t>t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ears.</a:t>
            </a:r>
            <a:endParaRPr sz="2800">
              <a:latin typeface="Trebuchet MS"/>
              <a:cs typeface="Trebuchet MS"/>
            </a:endParaRPr>
          </a:p>
          <a:p>
            <a:pPr marL="287020" marR="35560" indent="-274320">
              <a:lnSpc>
                <a:spcPct val="100000"/>
              </a:lnSpc>
              <a:spcBef>
                <a:spcPts val="600"/>
              </a:spcBef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25" dirty="0">
                <a:latin typeface="Trebuchet MS"/>
                <a:cs typeface="Trebuchet MS"/>
              </a:rPr>
              <a:t>Ha</a:t>
            </a:r>
            <a:r>
              <a:rPr sz="2800" spc="-15" dirty="0">
                <a:latin typeface="Trebuchet MS"/>
                <a:cs typeface="Trebuchet MS"/>
              </a:rPr>
              <a:t>ve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large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litters,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and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are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good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mot</a:t>
            </a:r>
            <a:r>
              <a:rPr sz="2800" spc="-20" dirty="0">
                <a:latin typeface="Trebuchet MS"/>
                <a:cs typeface="Trebuchet MS"/>
              </a:rPr>
              <a:t>hers.</a:t>
            </a:r>
            <a:endParaRPr sz="28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F99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20" dirty="0">
                <a:latin typeface="Trebuchet MS"/>
                <a:cs typeface="Trebuchet MS"/>
              </a:rPr>
              <a:t>Rapid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rebuchet MS"/>
                <a:cs typeface="Trebuchet MS"/>
              </a:rPr>
              <a:t>growi</a:t>
            </a:r>
            <a:r>
              <a:rPr sz="2800" spc="-30" dirty="0">
                <a:latin typeface="Trebuchet MS"/>
                <a:cs typeface="Trebuchet MS"/>
              </a:rPr>
              <a:t>n</a:t>
            </a:r>
            <a:r>
              <a:rPr sz="2800" spc="-15" dirty="0">
                <a:latin typeface="Trebuchet MS"/>
                <a:cs typeface="Trebuchet MS"/>
              </a:rPr>
              <a:t>g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and</a:t>
            </a:r>
            <a:endParaRPr sz="2800">
              <a:latin typeface="Trebuchet MS"/>
              <a:cs typeface="Trebuchet MS"/>
            </a:endParaRPr>
          </a:p>
          <a:p>
            <a:pPr marL="287020">
              <a:lnSpc>
                <a:spcPct val="100000"/>
              </a:lnSpc>
            </a:pPr>
            <a:r>
              <a:rPr sz="2800" spc="-15" dirty="0">
                <a:latin typeface="Trebuchet MS"/>
                <a:cs typeface="Trebuchet MS"/>
              </a:rPr>
              <a:t>long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bodied.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10568" y="1219200"/>
            <a:ext cx="3320796" cy="2209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10568" y="3900120"/>
            <a:ext cx="3652265" cy="21922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4" y="1000109"/>
            <a:ext cx="3566467" cy="357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18665" y="1185550"/>
            <a:ext cx="107314" cy="116839"/>
          </a:xfrm>
          <a:custGeom>
            <a:avLst/>
            <a:gdLst/>
            <a:ahLst/>
            <a:cxnLst/>
            <a:rect l="l" t="t" r="r" b="b"/>
            <a:pathLst>
              <a:path w="107314" h="116840">
                <a:moveTo>
                  <a:pt x="30860" y="0"/>
                </a:moveTo>
                <a:lnTo>
                  <a:pt x="21303" y="81"/>
                </a:lnTo>
                <a:lnTo>
                  <a:pt x="7356" y="400"/>
                </a:lnTo>
                <a:lnTo>
                  <a:pt x="0" y="114787"/>
                </a:lnTo>
                <a:lnTo>
                  <a:pt x="14393" y="115919"/>
                </a:lnTo>
                <a:lnTo>
                  <a:pt x="26313" y="116425"/>
                </a:lnTo>
                <a:lnTo>
                  <a:pt x="43361" y="115916"/>
                </a:lnTo>
                <a:lnTo>
                  <a:pt x="88865" y="103071"/>
                </a:lnTo>
                <a:lnTo>
                  <a:pt x="107048" y="71167"/>
                </a:lnTo>
                <a:lnTo>
                  <a:pt x="106881" y="52030"/>
                </a:lnTo>
                <a:lnTo>
                  <a:pt x="86417" y="11427"/>
                </a:lnTo>
                <a:lnTo>
                  <a:pt x="36208" y="55"/>
                </a:lnTo>
                <a:lnTo>
                  <a:pt x="3086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78529" y="1058296"/>
            <a:ext cx="105410" cy="113664"/>
          </a:xfrm>
          <a:custGeom>
            <a:avLst/>
            <a:gdLst/>
            <a:ahLst/>
            <a:cxnLst/>
            <a:rect l="l" t="t" r="r" b="b"/>
            <a:pathLst>
              <a:path w="105410" h="113665">
                <a:moveTo>
                  <a:pt x="18531" y="0"/>
                </a:moveTo>
                <a:lnTo>
                  <a:pt x="12191" y="0"/>
                </a:lnTo>
                <a:lnTo>
                  <a:pt x="5974" y="365"/>
                </a:lnTo>
                <a:lnTo>
                  <a:pt x="0" y="1249"/>
                </a:lnTo>
                <a:lnTo>
                  <a:pt x="0" y="111892"/>
                </a:lnTo>
                <a:lnTo>
                  <a:pt x="10302" y="112897"/>
                </a:lnTo>
                <a:lnTo>
                  <a:pt x="18531" y="113537"/>
                </a:lnTo>
                <a:lnTo>
                  <a:pt x="24505" y="113537"/>
                </a:lnTo>
                <a:lnTo>
                  <a:pt x="67011" y="108374"/>
                </a:lnTo>
                <a:lnTo>
                  <a:pt x="97658" y="84550"/>
                </a:lnTo>
                <a:lnTo>
                  <a:pt x="104872" y="61052"/>
                </a:lnTo>
                <a:lnTo>
                  <a:pt x="103725" y="46675"/>
                </a:lnTo>
                <a:lnTo>
                  <a:pt x="74190" y="9194"/>
                </a:lnTo>
                <a:lnTo>
                  <a:pt x="25891" y="102"/>
                </a:lnTo>
                <a:lnTo>
                  <a:pt x="18531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22853" y="1058296"/>
            <a:ext cx="131445" cy="239395"/>
          </a:xfrm>
          <a:custGeom>
            <a:avLst/>
            <a:gdLst/>
            <a:ahLst/>
            <a:cxnLst/>
            <a:rect l="l" t="t" r="r" b="b"/>
            <a:pathLst>
              <a:path w="131444" h="239394">
                <a:moveTo>
                  <a:pt x="28072" y="0"/>
                </a:moveTo>
                <a:lnTo>
                  <a:pt x="17422" y="366"/>
                </a:lnTo>
                <a:lnTo>
                  <a:pt x="3425" y="1364"/>
                </a:lnTo>
                <a:lnTo>
                  <a:pt x="0" y="237622"/>
                </a:lnTo>
                <a:lnTo>
                  <a:pt x="12141" y="238480"/>
                </a:lnTo>
                <a:lnTo>
                  <a:pt x="25001" y="238931"/>
                </a:lnTo>
                <a:lnTo>
                  <a:pt x="40844" y="238228"/>
                </a:lnTo>
                <a:lnTo>
                  <a:pt x="79074" y="227377"/>
                </a:lnTo>
                <a:lnTo>
                  <a:pt x="112811" y="191151"/>
                </a:lnTo>
                <a:lnTo>
                  <a:pt x="128706" y="143906"/>
                </a:lnTo>
                <a:lnTo>
                  <a:pt x="130991" y="117138"/>
                </a:lnTo>
                <a:lnTo>
                  <a:pt x="130325" y="98411"/>
                </a:lnTo>
                <a:lnTo>
                  <a:pt x="120132" y="52342"/>
                </a:lnTo>
                <a:lnTo>
                  <a:pt x="97638" y="21015"/>
                </a:lnTo>
                <a:lnTo>
                  <a:pt x="62840" y="3875"/>
                </a:lnTo>
                <a:lnTo>
                  <a:pt x="2807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9633" y="1058296"/>
            <a:ext cx="105410" cy="113664"/>
          </a:xfrm>
          <a:custGeom>
            <a:avLst/>
            <a:gdLst/>
            <a:ahLst/>
            <a:cxnLst/>
            <a:rect l="l" t="t" r="r" b="b"/>
            <a:pathLst>
              <a:path w="105409" h="113665">
                <a:moveTo>
                  <a:pt x="18647" y="0"/>
                </a:moveTo>
                <a:lnTo>
                  <a:pt x="12191" y="0"/>
                </a:lnTo>
                <a:lnTo>
                  <a:pt x="5977" y="365"/>
                </a:lnTo>
                <a:lnTo>
                  <a:pt x="0" y="1249"/>
                </a:lnTo>
                <a:lnTo>
                  <a:pt x="0" y="111892"/>
                </a:lnTo>
                <a:lnTo>
                  <a:pt x="10384" y="112897"/>
                </a:lnTo>
                <a:lnTo>
                  <a:pt x="18562" y="113537"/>
                </a:lnTo>
                <a:lnTo>
                  <a:pt x="24527" y="113537"/>
                </a:lnTo>
                <a:lnTo>
                  <a:pt x="67072" y="108369"/>
                </a:lnTo>
                <a:lnTo>
                  <a:pt x="97719" y="84549"/>
                </a:lnTo>
                <a:lnTo>
                  <a:pt x="104934" y="61054"/>
                </a:lnTo>
                <a:lnTo>
                  <a:pt x="103784" y="46670"/>
                </a:lnTo>
                <a:lnTo>
                  <a:pt x="74220" y="9182"/>
                </a:lnTo>
                <a:lnTo>
                  <a:pt x="25929" y="100"/>
                </a:lnTo>
                <a:lnTo>
                  <a:pt x="18647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9169" y="1054608"/>
            <a:ext cx="174625" cy="248285"/>
          </a:xfrm>
          <a:custGeom>
            <a:avLst/>
            <a:gdLst/>
            <a:ahLst/>
            <a:cxnLst/>
            <a:rect l="l" t="t" r="r" b="b"/>
            <a:pathLst>
              <a:path w="174625" h="248284">
                <a:moveTo>
                  <a:pt x="84698" y="0"/>
                </a:moveTo>
                <a:lnTo>
                  <a:pt x="46173" y="9435"/>
                </a:lnTo>
                <a:lnTo>
                  <a:pt x="19671" y="37302"/>
                </a:lnTo>
                <a:lnTo>
                  <a:pt x="2803" y="84209"/>
                </a:lnTo>
                <a:lnTo>
                  <a:pt x="0" y="110424"/>
                </a:lnTo>
                <a:lnTo>
                  <a:pt x="218" y="127908"/>
                </a:lnTo>
                <a:lnTo>
                  <a:pt x="4445" y="171271"/>
                </a:lnTo>
                <a:lnTo>
                  <a:pt x="18327" y="211918"/>
                </a:lnTo>
                <a:lnTo>
                  <a:pt x="47167" y="240903"/>
                </a:lnTo>
                <a:lnTo>
                  <a:pt x="71259" y="248095"/>
                </a:lnTo>
                <a:lnTo>
                  <a:pt x="87777" y="247548"/>
                </a:lnTo>
                <a:lnTo>
                  <a:pt x="126350" y="237048"/>
                </a:lnTo>
                <a:lnTo>
                  <a:pt x="157965" y="201587"/>
                </a:lnTo>
                <a:lnTo>
                  <a:pt x="172346" y="153825"/>
                </a:lnTo>
                <a:lnTo>
                  <a:pt x="174305" y="126050"/>
                </a:lnTo>
                <a:lnTo>
                  <a:pt x="173709" y="105890"/>
                </a:lnTo>
                <a:lnTo>
                  <a:pt x="164662" y="56186"/>
                </a:lnTo>
                <a:lnTo>
                  <a:pt x="144732" y="22331"/>
                </a:lnTo>
                <a:lnTo>
                  <a:pt x="101234" y="1146"/>
                </a:lnTo>
                <a:lnTo>
                  <a:pt x="84698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18665" y="1054364"/>
            <a:ext cx="89535" cy="85090"/>
          </a:xfrm>
          <a:custGeom>
            <a:avLst/>
            <a:gdLst/>
            <a:ahLst/>
            <a:cxnLst/>
            <a:rect l="l" t="t" r="r" b="b"/>
            <a:pathLst>
              <a:path w="89534" h="85090">
                <a:moveTo>
                  <a:pt x="35051" y="0"/>
                </a:moveTo>
                <a:lnTo>
                  <a:pt x="23855" y="145"/>
                </a:lnTo>
                <a:lnTo>
                  <a:pt x="10960" y="587"/>
                </a:lnTo>
                <a:lnTo>
                  <a:pt x="0" y="83941"/>
                </a:lnTo>
                <a:lnTo>
                  <a:pt x="12318" y="84557"/>
                </a:lnTo>
                <a:lnTo>
                  <a:pt x="25197" y="84809"/>
                </a:lnTo>
                <a:lnTo>
                  <a:pt x="44843" y="83638"/>
                </a:lnTo>
                <a:lnTo>
                  <a:pt x="81887" y="65992"/>
                </a:lnTo>
                <a:lnTo>
                  <a:pt x="89483" y="42460"/>
                </a:lnTo>
                <a:lnTo>
                  <a:pt x="87667" y="27939"/>
                </a:lnTo>
                <a:lnTo>
                  <a:pt x="43546" y="262"/>
                </a:lnTo>
                <a:lnTo>
                  <a:pt x="35051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01795" y="100620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87192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67" y="0"/>
                </a:lnTo>
                <a:lnTo>
                  <a:pt x="220467" y="54498"/>
                </a:lnTo>
                <a:lnTo>
                  <a:pt x="61340" y="54498"/>
                </a:lnTo>
                <a:lnTo>
                  <a:pt x="61340" y="135392"/>
                </a:lnTo>
                <a:lnTo>
                  <a:pt x="175509" y="135392"/>
                </a:lnTo>
                <a:lnTo>
                  <a:pt x="175509" y="187604"/>
                </a:lnTo>
                <a:lnTo>
                  <a:pt x="61340" y="187604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54223" y="1006205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6380" y="1006205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40" y="0"/>
                </a:lnTo>
                <a:lnTo>
                  <a:pt x="61340" y="291083"/>
                </a:lnTo>
                <a:lnTo>
                  <a:pt x="217419" y="291083"/>
                </a:lnTo>
                <a:lnTo>
                  <a:pt x="217419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19680" y="1006205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40" y="0"/>
                </a:lnTo>
                <a:lnTo>
                  <a:pt x="61340" y="291083"/>
                </a:lnTo>
                <a:lnTo>
                  <a:pt x="217419" y="291083"/>
                </a:lnTo>
                <a:lnTo>
                  <a:pt x="217419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45360" y="1006205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67" y="0"/>
                </a:lnTo>
                <a:lnTo>
                  <a:pt x="220467" y="54498"/>
                </a:lnTo>
                <a:lnTo>
                  <a:pt x="61340" y="54498"/>
                </a:lnTo>
                <a:lnTo>
                  <a:pt x="61340" y="135392"/>
                </a:lnTo>
                <a:lnTo>
                  <a:pt x="175509" y="135392"/>
                </a:lnTo>
                <a:lnTo>
                  <a:pt x="175509" y="187604"/>
                </a:lnTo>
                <a:lnTo>
                  <a:pt x="61340" y="187604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82"/>
                </a:lnTo>
                <a:lnTo>
                  <a:pt x="0" y="3455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0951" y="1006205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4" h="346075">
                <a:moveTo>
                  <a:pt x="0" y="0"/>
                </a:moveTo>
                <a:lnTo>
                  <a:pt x="286118" y="0"/>
                </a:lnTo>
                <a:lnTo>
                  <a:pt x="286118" y="54498"/>
                </a:lnTo>
                <a:lnTo>
                  <a:pt x="171306" y="54498"/>
                </a:lnTo>
                <a:lnTo>
                  <a:pt x="171306" y="345582"/>
                </a:lnTo>
                <a:lnTo>
                  <a:pt x="109929" y="345582"/>
                </a:lnTo>
                <a:lnTo>
                  <a:pt x="109929" y="54498"/>
                </a:lnTo>
                <a:lnTo>
                  <a:pt x="0" y="5449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17204" y="1003797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5" h="347980">
                <a:moveTo>
                  <a:pt x="71627" y="0"/>
                </a:moveTo>
                <a:lnTo>
                  <a:pt x="118347" y="2437"/>
                </a:lnTo>
                <a:lnTo>
                  <a:pt x="156533" y="9750"/>
                </a:lnTo>
                <a:lnTo>
                  <a:pt x="197761" y="30541"/>
                </a:lnTo>
                <a:lnTo>
                  <a:pt x="221102" y="61070"/>
                </a:lnTo>
                <a:lnTo>
                  <a:pt x="229157" y="99715"/>
                </a:lnTo>
                <a:lnTo>
                  <a:pt x="228516" y="116117"/>
                </a:lnTo>
                <a:lnTo>
                  <a:pt x="218769" y="158114"/>
                </a:lnTo>
                <a:lnTo>
                  <a:pt x="187533" y="197565"/>
                </a:lnTo>
                <a:lnTo>
                  <a:pt x="150437" y="215005"/>
                </a:lnTo>
                <a:lnTo>
                  <a:pt x="101635" y="222256"/>
                </a:lnTo>
                <a:lnTo>
                  <a:pt x="85881" y="222273"/>
                </a:lnTo>
                <a:lnTo>
                  <a:pt x="73863" y="221866"/>
                </a:lnTo>
                <a:lnTo>
                  <a:pt x="63242" y="221045"/>
                </a:lnTo>
                <a:lnTo>
                  <a:pt x="61325" y="347990"/>
                </a:lnTo>
                <a:lnTo>
                  <a:pt x="0" y="347990"/>
                </a:lnTo>
                <a:lnTo>
                  <a:pt x="0" y="2682"/>
                </a:lnTo>
                <a:lnTo>
                  <a:pt x="50778" y="585"/>
                </a:lnTo>
                <a:lnTo>
                  <a:pt x="68615" y="34"/>
                </a:lnTo>
                <a:lnTo>
                  <a:pt x="71627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61512" y="1003797"/>
            <a:ext cx="255904" cy="347980"/>
          </a:xfrm>
          <a:custGeom>
            <a:avLst/>
            <a:gdLst/>
            <a:ahLst/>
            <a:cxnLst/>
            <a:rect l="l" t="t" r="r" b="b"/>
            <a:pathLst>
              <a:path w="255905" h="347980">
                <a:moveTo>
                  <a:pt x="92217" y="0"/>
                </a:moveTo>
                <a:lnTo>
                  <a:pt x="134454" y="3941"/>
                </a:lnTo>
                <a:lnTo>
                  <a:pt x="171147" y="15772"/>
                </a:lnTo>
                <a:lnTo>
                  <a:pt x="211490" y="43837"/>
                </a:lnTo>
                <a:lnTo>
                  <a:pt x="240312" y="84559"/>
                </a:lnTo>
                <a:lnTo>
                  <a:pt x="252319" y="121076"/>
                </a:lnTo>
                <a:lnTo>
                  <a:pt x="255786" y="148315"/>
                </a:lnTo>
                <a:lnTo>
                  <a:pt x="255392" y="168384"/>
                </a:lnTo>
                <a:lnTo>
                  <a:pt x="248792" y="221903"/>
                </a:lnTo>
                <a:lnTo>
                  <a:pt x="234071" y="265597"/>
                </a:lnTo>
                <a:lnTo>
                  <a:pt x="211235" y="299736"/>
                </a:lnTo>
                <a:lnTo>
                  <a:pt x="180290" y="324590"/>
                </a:lnTo>
                <a:lnTo>
                  <a:pt x="141241" y="340429"/>
                </a:lnTo>
                <a:lnTo>
                  <a:pt x="94094" y="347522"/>
                </a:lnTo>
                <a:lnTo>
                  <a:pt x="76580" y="347990"/>
                </a:lnTo>
                <a:lnTo>
                  <a:pt x="0" y="347990"/>
                </a:lnTo>
                <a:lnTo>
                  <a:pt x="0" y="2682"/>
                </a:lnTo>
                <a:lnTo>
                  <a:pt x="19161" y="1991"/>
                </a:lnTo>
                <a:lnTo>
                  <a:pt x="64255" y="538"/>
                </a:lnTo>
                <a:lnTo>
                  <a:pt x="92217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8304" y="1003797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4" h="347980">
                <a:moveTo>
                  <a:pt x="71713" y="0"/>
                </a:moveTo>
                <a:lnTo>
                  <a:pt x="118437" y="2439"/>
                </a:lnTo>
                <a:lnTo>
                  <a:pt x="156621" y="9757"/>
                </a:lnTo>
                <a:lnTo>
                  <a:pt x="197820" y="30552"/>
                </a:lnTo>
                <a:lnTo>
                  <a:pt x="221159" y="61079"/>
                </a:lnTo>
                <a:lnTo>
                  <a:pt x="229227" y="99731"/>
                </a:lnTo>
                <a:lnTo>
                  <a:pt x="228586" y="116127"/>
                </a:lnTo>
                <a:lnTo>
                  <a:pt x="218846" y="158112"/>
                </a:lnTo>
                <a:lnTo>
                  <a:pt x="187620" y="197556"/>
                </a:lnTo>
                <a:lnTo>
                  <a:pt x="150523" y="214997"/>
                </a:lnTo>
                <a:lnTo>
                  <a:pt x="101704" y="222254"/>
                </a:lnTo>
                <a:lnTo>
                  <a:pt x="85986" y="222273"/>
                </a:lnTo>
                <a:lnTo>
                  <a:pt x="73970" y="221868"/>
                </a:lnTo>
                <a:lnTo>
                  <a:pt x="63313" y="221050"/>
                </a:lnTo>
                <a:lnTo>
                  <a:pt x="61328" y="347990"/>
                </a:lnTo>
                <a:lnTo>
                  <a:pt x="0" y="347990"/>
                </a:lnTo>
                <a:lnTo>
                  <a:pt x="0" y="2682"/>
                </a:lnTo>
                <a:lnTo>
                  <a:pt x="50762" y="586"/>
                </a:lnTo>
                <a:lnTo>
                  <a:pt x="68647" y="35"/>
                </a:lnTo>
                <a:lnTo>
                  <a:pt x="7171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7325" y="1003157"/>
            <a:ext cx="233045" cy="349250"/>
          </a:xfrm>
          <a:custGeom>
            <a:avLst/>
            <a:gdLst/>
            <a:ahLst/>
            <a:cxnLst/>
            <a:rect l="l" t="t" r="r" b="b"/>
            <a:pathLst>
              <a:path w="233044" h="349250">
                <a:moveTo>
                  <a:pt x="97785" y="0"/>
                </a:moveTo>
                <a:lnTo>
                  <a:pt x="140311" y="4367"/>
                </a:lnTo>
                <a:lnTo>
                  <a:pt x="185897" y="27446"/>
                </a:lnTo>
                <a:lnTo>
                  <a:pt x="207641" y="59403"/>
                </a:lnTo>
                <a:lnTo>
                  <a:pt x="212117" y="83850"/>
                </a:lnTo>
                <a:lnTo>
                  <a:pt x="211118" y="98065"/>
                </a:lnTo>
                <a:lnTo>
                  <a:pt x="186303" y="141821"/>
                </a:lnTo>
                <a:lnTo>
                  <a:pt x="174920" y="150035"/>
                </a:lnTo>
                <a:lnTo>
                  <a:pt x="186840" y="156790"/>
                </a:lnTo>
                <a:lnTo>
                  <a:pt x="214968" y="182999"/>
                </a:lnTo>
                <a:lnTo>
                  <a:pt x="230555" y="218817"/>
                </a:lnTo>
                <a:lnTo>
                  <a:pt x="232720" y="233046"/>
                </a:lnTo>
                <a:lnTo>
                  <a:pt x="232285" y="249847"/>
                </a:lnTo>
                <a:lnTo>
                  <a:pt x="223041" y="289563"/>
                </a:lnTo>
                <a:lnTo>
                  <a:pt x="191373" y="324954"/>
                </a:lnTo>
                <a:lnTo>
                  <a:pt x="145140" y="344557"/>
                </a:lnTo>
                <a:lnTo>
                  <a:pt x="0" y="348630"/>
                </a:lnTo>
                <a:lnTo>
                  <a:pt x="0" y="3322"/>
                </a:lnTo>
                <a:lnTo>
                  <a:pt x="47994" y="1207"/>
                </a:lnTo>
                <a:lnTo>
                  <a:pt x="92317" y="26"/>
                </a:lnTo>
                <a:lnTo>
                  <a:pt x="97785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18263" y="1000262"/>
            <a:ext cx="287020" cy="357505"/>
          </a:xfrm>
          <a:custGeom>
            <a:avLst/>
            <a:gdLst/>
            <a:ahLst/>
            <a:cxnLst/>
            <a:rect l="l" t="t" r="r" b="b"/>
            <a:pathLst>
              <a:path w="287020" h="357505">
                <a:moveTo>
                  <a:pt x="175013" y="0"/>
                </a:moveTo>
                <a:lnTo>
                  <a:pt x="214907" y="4729"/>
                </a:lnTo>
                <a:lnTo>
                  <a:pt x="260822" y="25648"/>
                </a:lnTo>
                <a:lnTo>
                  <a:pt x="270985" y="33465"/>
                </a:lnTo>
                <a:lnTo>
                  <a:pt x="246001" y="83301"/>
                </a:lnTo>
                <a:lnTo>
                  <a:pt x="237577" y="76941"/>
                </a:lnTo>
                <a:lnTo>
                  <a:pt x="226609" y="70647"/>
                </a:lnTo>
                <a:lnTo>
                  <a:pt x="213084" y="64387"/>
                </a:lnTo>
                <a:lnTo>
                  <a:pt x="199142" y="59181"/>
                </a:lnTo>
                <a:lnTo>
                  <a:pt x="186712" y="55945"/>
                </a:lnTo>
                <a:lnTo>
                  <a:pt x="175683" y="54627"/>
                </a:lnTo>
                <a:lnTo>
                  <a:pt x="160873" y="55304"/>
                </a:lnTo>
                <a:lnTo>
                  <a:pt x="122816" y="65676"/>
                </a:lnTo>
                <a:lnTo>
                  <a:pt x="86195" y="98175"/>
                </a:lnTo>
                <a:lnTo>
                  <a:pt x="67237" y="143877"/>
                </a:lnTo>
                <a:lnTo>
                  <a:pt x="63850" y="171381"/>
                </a:lnTo>
                <a:lnTo>
                  <a:pt x="64214" y="188041"/>
                </a:lnTo>
                <a:lnTo>
                  <a:pt x="70725" y="229497"/>
                </a:lnTo>
                <a:lnTo>
                  <a:pt x="91934" y="269145"/>
                </a:lnTo>
                <a:lnTo>
                  <a:pt x="122066" y="292523"/>
                </a:lnTo>
                <a:lnTo>
                  <a:pt x="159989" y="302441"/>
                </a:lnTo>
                <a:lnTo>
                  <a:pt x="177073" y="302014"/>
                </a:lnTo>
                <a:lnTo>
                  <a:pt x="222488" y="287133"/>
                </a:lnTo>
                <a:lnTo>
                  <a:pt x="225152" y="217017"/>
                </a:lnTo>
                <a:lnTo>
                  <a:pt x="177299" y="217017"/>
                </a:lnTo>
                <a:lnTo>
                  <a:pt x="177299" y="164713"/>
                </a:lnTo>
                <a:lnTo>
                  <a:pt x="286509" y="164713"/>
                </a:lnTo>
                <a:lnTo>
                  <a:pt x="286509" y="319399"/>
                </a:lnTo>
                <a:lnTo>
                  <a:pt x="242937" y="343201"/>
                </a:lnTo>
                <a:lnTo>
                  <a:pt x="200403" y="353805"/>
                </a:lnTo>
                <a:lnTo>
                  <a:pt x="166818" y="357311"/>
                </a:lnTo>
                <a:lnTo>
                  <a:pt x="151436" y="356884"/>
                </a:lnTo>
                <a:lnTo>
                  <a:pt x="110205" y="350244"/>
                </a:lnTo>
                <a:lnTo>
                  <a:pt x="65598" y="328866"/>
                </a:lnTo>
                <a:lnTo>
                  <a:pt x="31258" y="292365"/>
                </a:lnTo>
                <a:lnTo>
                  <a:pt x="9515" y="247239"/>
                </a:lnTo>
                <a:lnTo>
                  <a:pt x="1567" y="209114"/>
                </a:lnTo>
                <a:lnTo>
                  <a:pt x="0" y="181397"/>
                </a:lnTo>
                <a:lnTo>
                  <a:pt x="390" y="166765"/>
                </a:lnTo>
                <a:lnTo>
                  <a:pt x="6257" y="126184"/>
                </a:lnTo>
                <a:lnTo>
                  <a:pt x="25051" y="79564"/>
                </a:lnTo>
                <a:lnTo>
                  <a:pt x="49462" y="48965"/>
                </a:lnTo>
                <a:lnTo>
                  <a:pt x="81392" y="24302"/>
                </a:lnTo>
                <a:lnTo>
                  <a:pt x="127515" y="5262"/>
                </a:lnTo>
                <a:lnTo>
                  <a:pt x="165864" y="169"/>
                </a:lnTo>
                <a:lnTo>
                  <a:pt x="175013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5275" y="1000109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59" h="357505">
                <a:moveTo>
                  <a:pt x="148592" y="0"/>
                </a:moveTo>
                <a:lnTo>
                  <a:pt x="191413" y="4435"/>
                </a:lnTo>
                <a:lnTo>
                  <a:pt x="227482" y="17749"/>
                </a:lnTo>
                <a:lnTo>
                  <a:pt x="264869" y="49949"/>
                </a:lnTo>
                <a:lnTo>
                  <a:pt x="288725" y="93412"/>
                </a:lnTo>
                <a:lnTo>
                  <a:pt x="298452" y="130363"/>
                </a:lnTo>
                <a:lnTo>
                  <a:pt x="301898" y="171799"/>
                </a:lnTo>
                <a:lnTo>
                  <a:pt x="301578" y="187403"/>
                </a:lnTo>
                <a:lnTo>
                  <a:pt x="296704" y="229928"/>
                </a:lnTo>
                <a:lnTo>
                  <a:pt x="281075" y="277274"/>
                </a:lnTo>
                <a:lnTo>
                  <a:pt x="253614" y="316122"/>
                </a:lnTo>
                <a:lnTo>
                  <a:pt x="212176" y="344597"/>
                </a:lnTo>
                <a:lnTo>
                  <a:pt x="174659" y="355279"/>
                </a:lnTo>
                <a:lnTo>
                  <a:pt x="146434" y="357516"/>
                </a:lnTo>
                <a:lnTo>
                  <a:pt x="131289" y="356973"/>
                </a:lnTo>
                <a:lnTo>
                  <a:pt x="91098" y="348779"/>
                </a:lnTo>
                <a:lnTo>
                  <a:pt x="49056" y="322519"/>
                </a:lnTo>
                <a:lnTo>
                  <a:pt x="21312" y="282266"/>
                </a:lnTo>
                <a:lnTo>
                  <a:pt x="5498" y="235054"/>
                </a:lnTo>
                <a:lnTo>
                  <a:pt x="456" y="194544"/>
                </a:lnTo>
                <a:lnTo>
                  <a:pt x="0" y="179971"/>
                </a:lnTo>
                <a:lnTo>
                  <a:pt x="351" y="165271"/>
                </a:lnTo>
                <a:lnTo>
                  <a:pt x="5702" y="124647"/>
                </a:lnTo>
                <a:lnTo>
                  <a:pt x="22850" y="77859"/>
                </a:lnTo>
                <a:lnTo>
                  <a:pt x="45387" y="45858"/>
                </a:lnTo>
                <a:lnTo>
                  <a:pt x="76281" y="19642"/>
                </a:lnTo>
                <a:lnTo>
                  <a:pt x="122895" y="2038"/>
                </a:lnTo>
                <a:lnTo>
                  <a:pt x="148592" y="0"/>
                </a:lnTo>
                <a:close/>
              </a:path>
            </a:pathLst>
          </a:custGeom>
          <a:ln w="3175">
            <a:solidFill>
              <a:srgbClr val="59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35940" y="1659289"/>
            <a:ext cx="2627630" cy="687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ts val="2965"/>
              </a:lnSpc>
              <a:buClr>
                <a:srgbClr val="B03F99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S</a:t>
            </a:r>
            <a:r>
              <a:rPr sz="2600" spc="-10" dirty="0">
                <a:latin typeface="Trebuchet MS"/>
                <a:cs typeface="Trebuchet MS"/>
              </a:rPr>
              <a:t>m</a:t>
            </a:r>
            <a:r>
              <a:rPr sz="2600" spc="-5" dirty="0">
                <a:latin typeface="Trebuchet MS"/>
                <a:cs typeface="Trebuchet MS"/>
              </a:rPr>
              <a:t>alle</a:t>
            </a:r>
            <a:r>
              <a:rPr sz="2600" dirty="0">
                <a:latin typeface="Trebuchet MS"/>
                <a:cs typeface="Trebuchet MS"/>
              </a:rPr>
              <a:t>r</a:t>
            </a:r>
            <a:r>
              <a:rPr sz="2600" spc="1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tha</a:t>
            </a:r>
            <a:r>
              <a:rPr sz="2600" dirty="0">
                <a:latin typeface="Trebuchet MS"/>
                <a:cs typeface="Trebuchet MS"/>
              </a:rPr>
              <a:t>n</a:t>
            </a:r>
            <a:r>
              <a:rPr sz="2600" spc="1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an</a:t>
            </a:r>
            <a:endParaRPr sz="2600">
              <a:latin typeface="Trebuchet MS"/>
              <a:cs typeface="Trebuchet MS"/>
            </a:endParaRPr>
          </a:p>
          <a:p>
            <a:pPr marL="287020">
              <a:lnSpc>
                <a:spcPts val="2940"/>
              </a:lnSpc>
            </a:pPr>
            <a:r>
              <a:rPr sz="2600" spc="-5" dirty="0">
                <a:latin typeface="Trebuchet MS"/>
                <a:cs typeface="Trebuchet MS"/>
              </a:rPr>
              <a:t>ave</a:t>
            </a:r>
            <a:r>
              <a:rPr sz="2600" spc="-10" dirty="0">
                <a:latin typeface="Trebuchet MS"/>
                <a:cs typeface="Trebuchet MS"/>
              </a:rPr>
              <a:t>r</a:t>
            </a:r>
            <a:r>
              <a:rPr sz="2600" spc="-5" dirty="0">
                <a:latin typeface="Trebuchet MS"/>
                <a:cs typeface="Trebuchet MS"/>
              </a:rPr>
              <a:t>ag</a:t>
            </a:r>
            <a:r>
              <a:rPr sz="2600" dirty="0">
                <a:latin typeface="Trebuchet MS"/>
                <a:cs typeface="Trebuchet MS"/>
              </a:rPr>
              <a:t>e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pig.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5940" y="2448968"/>
            <a:ext cx="3121025" cy="323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ts val="2965"/>
              </a:lnSpc>
              <a:buClr>
                <a:srgbClr val="B03F99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O</a:t>
            </a:r>
            <a:r>
              <a:rPr sz="2600" spc="-10" dirty="0">
                <a:latin typeface="Trebuchet MS"/>
                <a:cs typeface="Trebuchet MS"/>
              </a:rPr>
              <a:t>r</a:t>
            </a:r>
            <a:r>
              <a:rPr sz="2600" spc="-5" dirty="0">
                <a:latin typeface="Trebuchet MS"/>
                <a:cs typeface="Trebuchet MS"/>
              </a:rPr>
              <a:t>igi</a:t>
            </a:r>
            <a:r>
              <a:rPr sz="2600" spc="5" dirty="0">
                <a:latin typeface="Trebuchet MS"/>
                <a:cs typeface="Trebuchet MS"/>
              </a:rPr>
              <a:t>n</a:t>
            </a:r>
            <a:r>
              <a:rPr sz="2600" spc="-5" dirty="0">
                <a:latin typeface="Trebuchet MS"/>
                <a:cs typeface="Trebuchet MS"/>
              </a:rPr>
              <a:t>ate</a:t>
            </a:r>
            <a:r>
              <a:rPr sz="2600" dirty="0">
                <a:latin typeface="Trebuchet MS"/>
                <a:cs typeface="Trebuchet MS"/>
              </a:rPr>
              <a:t>d</a:t>
            </a:r>
            <a:r>
              <a:rPr sz="2600" spc="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in</a:t>
            </a:r>
            <a:endParaRPr sz="2600">
              <a:latin typeface="Trebuchet MS"/>
              <a:cs typeface="Trebuchet MS"/>
            </a:endParaRPr>
          </a:p>
          <a:p>
            <a:pPr marL="287020">
              <a:lnSpc>
                <a:spcPts val="2965"/>
              </a:lnSpc>
            </a:pPr>
            <a:r>
              <a:rPr sz="2600" spc="-60" dirty="0">
                <a:latin typeface="Trebuchet MS"/>
                <a:cs typeface="Trebuchet MS"/>
              </a:rPr>
              <a:t>V</a:t>
            </a:r>
            <a:r>
              <a:rPr sz="2600" spc="-5" dirty="0">
                <a:latin typeface="Trebuchet MS"/>
                <a:cs typeface="Trebuchet MS"/>
              </a:rPr>
              <a:t>ietnam.</a:t>
            </a:r>
            <a:endParaRPr sz="2600">
              <a:latin typeface="Trebuchet MS"/>
              <a:cs typeface="Trebuchet MS"/>
            </a:endParaRPr>
          </a:p>
          <a:p>
            <a:pPr marL="287020" marR="285750" indent="-274320">
              <a:lnSpc>
                <a:spcPts val="2810"/>
              </a:lnSpc>
              <a:spcBef>
                <a:spcPts val="640"/>
              </a:spcBef>
              <a:buClr>
                <a:srgbClr val="B03F99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35" dirty="0">
                <a:latin typeface="Trebuchet MS"/>
                <a:cs typeface="Trebuchet MS"/>
              </a:rPr>
              <a:t>W</a:t>
            </a:r>
            <a:r>
              <a:rPr sz="2600" spc="-5" dirty="0">
                <a:latin typeface="Trebuchet MS"/>
                <a:cs typeface="Trebuchet MS"/>
              </a:rPr>
              <a:t>il</a:t>
            </a:r>
            <a:r>
              <a:rPr sz="2600" dirty="0">
                <a:latin typeface="Trebuchet MS"/>
                <a:cs typeface="Trebuchet MS"/>
              </a:rPr>
              <a:t>l</a:t>
            </a:r>
            <a:r>
              <a:rPr sz="2600" spc="1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rebuchet MS"/>
                <a:cs typeface="Trebuchet MS"/>
              </a:rPr>
              <a:t>gr</a:t>
            </a:r>
            <a:r>
              <a:rPr sz="2600" spc="-10" dirty="0">
                <a:latin typeface="Trebuchet MS"/>
                <a:cs typeface="Trebuchet MS"/>
              </a:rPr>
              <a:t>o</a:t>
            </a:r>
            <a:r>
              <a:rPr sz="2600" dirty="0">
                <a:latin typeface="Trebuchet MS"/>
                <a:cs typeface="Trebuchet MS"/>
              </a:rPr>
              <a:t>w</a:t>
            </a:r>
            <a:r>
              <a:rPr sz="2600" spc="1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i</a:t>
            </a:r>
            <a:r>
              <a:rPr sz="2600" spc="5" dirty="0">
                <a:latin typeface="Trebuchet MS"/>
                <a:cs typeface="Trebuchet MS"/>
              </a:rPr>
              <a:t>n</a:t>
            </a:r>
            <a:r>
              <a:rPr sz="2600" spc="-5" dirty="0">
                <a:latin typeface="Trebuchet MS"/>
                <a:cs typeface="Trebuchet MS"/>
              </a:rPr>
              <a:t>t</a:t>
            </a:r>
            <a:r>
              <a:rPr sz="2600" dirty="0">
                <a:latin typeface="Trebuchet MS"/>
                <a:cs typeface="Trebuchet MS"/>
              </a:rPr>
              <a:t>o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rebuchet MS"/>
                <a:cs typeface="Trebuchet MS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rebuchet MS"/>
                <a:cs typeface="Trebuchet MS"/>
              </a:rPr>
              <a:t>“pig”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do </a:t>
            </a:r>
            <a:r>
              <a:rPr sz="2600" spc="5" dirty="0">
                <a:latin typeface="Trebuchet MS"/>
                <a:cs typeface="Trebuchet MS"/>
              </a:rPr>
              <a:t>n</a:t>
            </a:r>
            <a:r>
              <a:rPr sz="2600" dirty="0">
                <a:latin typeface="Trebuchet MS"/>
                <a:cs typeface="Trebuchet MS"/>
              </a:rPr>
              <a:t>ot stay small</a:t>
            </a:r>
            <a:r>
              <a:rPr sz="2600" spc="1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an</a:t>
            </a:r>
            <a:r>
              <a:rPr sz="2600" dirty="0">
                <a:latin typeface="Trebuchet MS"/>
                <a:cs typeface="Trebuchet MS"/>
              </a:rPr>
              <a:t>d</a:t>
            </a:r>
            <a:r>
              <a:rPr sz="2600" spc="1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c</a:t>
            </a:r>
            <a:r>
              <a:rPr sz="2600" spc="-5" dirty="0">
                <a:latin typeface="Trebuchet MS"/>
                <a:cs typeface="Trebuchet MS"/>
              </a:rPr>
              <a:t>ute.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250"/>
              </a:spcBef>
              <a:buClr>
                <a:srgbClr val="B03F99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125" dirty="0">
                <a:latin typeface="Trebuchet MS"/>
                <a:cs typeface="Trebuchet MS"/>
              </a:rPr>
              <a:t>P</a:t>
            </a:r>
            <a:r>
              <a:rPr sz="2600" dirty="0">
                <a:latin typeface="Trebuchet MS"/>
                <a:cs typeface="Trebuchet MS"/>
              </a:rPr>
              <a:t>opular</a:t>
            </a:r>
            <a:r>
              <a:rPr sz="2600" spc="-1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“Fad”</a:t>
            </a:r>
            <a:r>
              <a:rPr sz="2600" spc="-20" dirty="0">
                <a:latin typeface="Trebuchet MS"/>
                <a:cs typeface="Trebuchet MS"/>
              </a:rPr>
              <a:t> </a:t>
            </a:r>
            <a:r>
              <a:rPr sz="2600" spc="-125" dirty="0">
                <a:latin typeface="Trebuchet MS"/>
                <a:cs typeface="Trebuchet MS"/>
              </a:rPr>
              <a:t>P</a:t>
            </a:r>
            <a:r>
              <a:rPr sz="2600" dirty="0">
                <a:latin typeface="Trebuchet MS"/>
                <a:cs typeface="Trebuchet MS"/>
              </a:rPr>
              <a:t>et</a:t>
            </a:r>
            <a:endParaRPr sz="2600">
              <a:latin typeface="Trebuchet MS"/>
              <a:cs typeface="Trebuchet MS"/>
            </a:endParaRPr>
          </a:p>
          <a:p>
            <a:pPr marL="534035" marR="5080" lvl="1" indent="-229235">
              <a:lnSpc>
                <a:spcPct val="90000"/>
              </a:lnSpc>
              <a:spcBef>
                <a:spcPts val="520"/>
              </a:spcBef>
              <a:buClr>
                <a:srgbClr val="F9B639"/>
              </a:buClr>
              <a:buSzPct val="79545"/>
              <a:buFont typeface="Wingdings 2"/>
              <a:buChar char=""/>
              <a:tabLst>
                <a:tab pos="534670" algn="l"/>
              </a:tabLst>
            </a:pPr>
            <a:r>
              <a:rPr sz="2200" spc="-20" dirty="0">
                <a:solidFill>
                  <a:srgbClr val="6C6C6C"/>
                </a:solidFill>
                <a:latin typeface="Trebuchet MS"/>
                <a:cs typeface="Trebuchet MS"/>
              </a:rPr>
              <a:t>Man</a:t>
            </a:r>
            <a:r>
              <a:rPr sz="2200" spc="-15" dirty="0">
                <a:solidFill>
                  <a:srgbClr val="6C6C6C"/>
                </a:solidFill>
                <a:latin typeface="Trebuchet MS"/>
                <a:cs typeface="Trebuchet MS"/>
              </a:rPr>
              <a:t>y</a:t>
            </a:r>
            <a:r>
              <a:rPr sz="2200" spc="120" dirty="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6C6C6C"/>
                </a:solidFill>
                <a:latin typeface="Trebuchet MS"/>
                <a:cs typeface="Trebuchet MS"/>
              </a:rPr>
              <a:t>are</a:t>
            </a:r>
            <a:r>
              <a:rPr sz="2200" spc="110" dirty="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6C6C6C"/>
                </a:solidFill>
                <a:latin typeface="Trebuchet MS"/>
                <a:cs typeface="Trebuchet MS"/>
              </a:rPr>
              <a:t>abandoned</a:t>
            </a:r>
            <a:r>
              <a:rPr sz="2200" spc="-15" dirty="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6C6C6C"/>
                </a:solidFill>
                <a:latin typeface="Trebuchet MS"/>
                <a:cs typeface="Trebuchet MS"/>
              </a:rPr>
              <a:t>af</a:t>
            </a:r>
            <a:r>
              <a:rPr sz="2200" spc="-5" dirty="0">
                <a:solidFill>
                  <a:srgbClr val="6C6C6C"/>
                </a:solidFill>
                <a:latin typeface="Trebuchet MS"/>
                <a:cs typeface="Trebuchet MS"/>
              </a:rPr>
              <a:t>t</a:t>
            </a:r>
            <a:r>
              <a:rPr sz="2200" spc="-20" dirty="0">
                <a:solidFill>
                  <a:srgbClr val="6C6C6C"/>
                </a:solidFill>
                <a:latin typeface="Trebuchet MS"/>
                <a:cs typeface="Trebuchet MS"/>
              </a:rPr>
              <a:t>e</a:t>
            </a:r>
            <a:r>
              <a:rPr sz="2200" spc="-10" dirty="0">
                <a:solidFill>
                  <a:srgbClr val="6C6C6C"/>
                </a:solidFill>
                <a:latin typeface="Trebuchet MS"/>
                <a:cs typeface="Trebuchet MS"/>
              </a:rPr>
              <a:t>r</a:t>
            </a:r>
            <a:r>
              <a:rPr sz="2200" spc="100" dirty="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6C6C6C"/>
                </a:solidFill>
                <a:latin typeface="Trebuchet MS"/>
                <a:cs typeface="Trebuchet MS"/>
              </a:rPr>
              <a:t>th</a:t>
            </a:r>
            <a:r>
              <a:rPr sz="2200" spc="-20" dirty="0">
                <a:solidFill>
                  <a:srgbClr val="6C6C6C"/>
                </a:solidFill>
                <a:latin typeface="Trebuchet MS"/>
                <a:cs typeface="Trebuchet MS"/>
              </a:rPr>
              <a:t>e</a:t>
            </a:r>
            <a:r>
              <a:rPr sz="2200" spc="-15" dirty="0">
                <a:solidFill>
                  <a:srgbClr val="6C6C6C"/>
                </a:solidFill>
                <a:latin typeface="Trebuchet MS"/>
                <a:cs typeface="Trebuchet MS"/>
              </a:rPr>
              <a:t>y</a:t>
            </a:r>
            <a:r>
              <a:rPr sz="2200" spc="120" dirty="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6C6C6C"/>
                </a:solidFill>
                <a:latin typeface="Trebuchet MS"/>
                <a:cs typeface="Trebuchet MS"/>
              </a:rPr>
              <a:t>reach</a:t>
            </a:r>
            <a:r>
              <a:rPr sz="2200" spc="-10" dirty="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6C6C6C"/>
                </a:solidFill>
                <a:latin typeface="Trebuchet MS"/>
                <a:cs typeface="Trebuchet MS"/>
              </a:rPr>
              <a:t>matur</a:t>
            </a:r>
            <a:r>
              <a:rPr sz="2200" spc="-15" dirty="0">
                <a:solidFill>
                  <a:srgbClr val="6C6C6C"/>
                </a:solidFill>
                <a:latin typeface="Trebuchet MS"/>
                <a:cs typeface="Trebuchet MS"/>
              </a:rPr>
              <a:t>e</a:t>
            </a:r>
            <a:r>
              <a:rPr sz="2200" spc="110" dirty="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6C6C6C"/>
                </a:solidFill>
                <a:latin typeface="Trebuchet MS"/>
                <a:cs typeface="Trebuchet MS"/>
              </a:rPr>
              <a:t>size.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638690" y="4245100"/>
            <a:ext cx="3162543" cy="23535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10871" y="609600"/>
            <a:ext cx="3937894" cy="304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368</Words>
  <Application>Microsoft Macintosh PowerPoint</Application>
  <PresentationFormat>On-screen Show (4:3)</PresentationFormat>
  <Paragraphs>94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Times New Roman</vt:lpstr>
      <vt:lpstr>Trebuchet MS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Megan Sebesta</cp:lastModifiedBy>
  <cp:revision>3</cp:revision>
  <dcterms:created xsi:type="dcterms:W3CDTF">2017-01-11T00:01:45Z</dcterms:created>
  <dcterms:modified xsi:type="dcterms:W3CDTF">2017-01-19T23:28:20Z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2017-01-11T00:00:00Z</vt:filetime>
  </property>
  <property fmtid="{D5CDD505-2E9C-101B-9397-08002B2CF9AE}" pid="3" name="LastSaved">
    <vt:filetime>2017-01-10T00:00:00Z</vt:filetime>
  </property>
</Properties>
</file>