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67"/>
    <p:restoredTop sz="92781"/>
  </p:normalViewPr>
  <p:slideViewPr>
    <p:cSldViewPr>
      <p:cViewPr varScale="1">
        <p:scale>
          <a:sx n="53" d="100"/>
          <a:sy n="53" d="100"/>
        </p:scale>
        <p:origin x="168" y="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3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5552" y="301752"/>
            <a:ext cx="8689847" cy="6353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329184"/>
            <a:ext cx="8532052" cy="6196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329184"/>
            <a:ext cx="8532495" cy="6196965"/>
          </a:xfrm>
          <a:custGeom>
            <a:avLst/>
            <a:gdLst/>
            <a:ahLst/>
            <a:cxnLst/>
            <a:rect l="l" t="t" r="r" b="b"/>
            <a:pathLst>
              <a:path w="8532495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8403091" y="0"/>
                </a:lnTo>
                <a:lnTo>
                  <a:pt x="8417761" y="824"/>
                </a:lnTo>
                <a:lnTo>
                  <a:pt x="8458516" y="12481"/>
                </a:lnTo>
                <a:lnTo>
                  <a:pt x="8492510" y="36028"/>
                </a:lnTo>
                <a:lnTo>
                  <a:pt x="8517323" y="69046"/>
                </a:lnTo>
                <a:lnTo>
                  <a:pt x="8530536" y="109116"/>
                </a:lnTo>
                <a:lnTo>
                  <a:pt x="8532052" y="6067854"/>
                </a:lnTo>
                <a:lnTo>
                  <a:pt x="8531227" y="6082522"/>
                </a:lnTo>
                <a:lnTo>
                  <a:pt x="8519571" y="6123275"/>
                </a:lnTo>
                <a:lnTo>
                  <a:pt x="8496023" y="6157268"/>
                </a:lnTo>
                <a:lnTo>
                  <a:pt x="8463003" y="6182080"/>
                </a:lnTo>
                <a:lnTo>
                  <a:pt x="8422931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B39DED-8053-4722-8AF4-D86DF8B39212}" type="datetimeFigureOut">
              <a:rPr/>
              <a:pPr/>
              <a:t>1/30/17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8.pn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8.pn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5" Type="http://schemas.openxmlformats.org/officeDocument/2006/relationships/image" Target="../media/image8.pn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5" Type="http://schemas.openxmlformats.org/officeDocument/2006/relationships/image" Target="../media/image8.pn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8.pn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6.png"/><Relationship Id="rId5" Type="http://schemas.openxmlformats.org/officeDocument/2006/relationships/image" Target="../media/image15.pn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9.png"/><Relationship Id="rId5" Type="http://schemas.openxmlformats.org/officeDocument/2006/relationships/image" Target="../media/image8.png"/><Relationship Id="rId6" Type="http://schemas.openxmlformats.org/officeDocument/2006/relationships/image" Target="../media/image50.jpg"/><Relationship Id="rId7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15.png"/><Relationship Id="rId6" Type="http://schemas.openxmlformats.org/officeDocument/2006/relationships/image" Target="../media/image53.jpg"/><Relationship Id="rId7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5.png"/><Relationship Id="rId5" Type="http://schemas.openxmlformats.org/officeDocument/2006/relationships/image" Target="../media/image15.png"/><Relationship Id="rId6" Type="http://schemas.openxmlformats.org/officeDocument/2006/relationships/image" Target="../media/image56.jpg"/><Relationship Id="rId7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8.png"/><Relationship Id="rId5" Type="http://schemas.openxmlformats.org/officeDocument/2006/relationships/image" Target="../media/image15.png"/><Relationship Id="rId6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434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084" y="5119868"/>
            <a:ext cx="4166235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solidFill>
                  <a:srgbClr val="79766F"/>
                </a:solidFill>
                <a:latin typeface="Verdana"/>
                <a:cs typeface="Verdana"/>
              </a:rPr>
              <a:t>W</a:t>
            </a:r>
            <a:r>
              <a:rPr sz="3600" spc="-35" dirty="0">
                <a:solidFill>
                  <a:srgbClr val="79766F"/>
                </a:solidFill>
                <a:latin typeface="Verdana"/>
                <a:cs typeface="Verdana"/>
              </a:rPr>
              <a:t>O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R</a:t>
            </a:r>
            <a:r>
              <a:rPr sz="3600" spc="-25" dirty="0">
                <a:solidFill>
                  <a:srgbClr val="79766F"/>
                </a:solidFill>
                <a:latin typeface="Verdana"/>
                <a:cs typeface="Verdana"/>
              </a:rPr>
              <a:t>KI</a:t>
            </a:r>
            <a:r>
              <a:rPr sz="3600" spc="-5" dirty="0">
                <a:solidFill>
                  <a:srgbClr val="79766F"/>
                </a:solidFill>
                <a:latin typeface="Verdana"/>
                <a:cs typeface="Verdana"/>
              </a:rPr>
              <a:t>N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G</a:t>
            </a:r>
            <a:r>
              <a:rPr sz="3600" spc="360" dirty="0">
                <a:solidFill>
                  <a:srgbClr val="79766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G</a:t>
            </a:r>
            <a:r>
              <a:rPr sz="3600" spc="5" dirty="0">
                <a:solidFill>
                  <a:srgbClr val="79766F"/>
                </a:solidFill>
                <a:latin typeface="Verdana"/>
                <a:cs typeface="Verdana"/>
              </a:rPr>
              <a:t>R</a:t>
            </a:r>
            <a:r>
              <a:rPr sz="3600" spc="-5" dirty="0">
                <a:solidFill>
                  <a:srgbClr val="79766F"/>
                </a:solidFill>
                <a:latin typeface="Verdana"/>
                <a:cs typeface="Verdana"/>
              </a:rPr>
              <a:t>O</a:t>
            </a:r>
            <a:r>
              <a:rPr sz="3600" spc="-25" dirty="0">
                <a:solidFill>
                  <a:srgbClr val="79766F"/>
                </a:solidFill>
                <a:latin typeface="Verdana"/>
                <a:cs typeface="Verdana"/>
              </a:rPr>
              <a:t>UP</a:t>
            </a:r>
            <a:endParaRPr sz="3600">
              <a:latin typeface="Verdana"/>
              <a:cs typeface="Verdana"/>
            </a:endParaRPr>
          </a:p>
          <a:p>
            <a:pPr marL="40005">
              <a:lnSpc>
                <a:spcPct val="100000"/>
              </a:lnSpc>
              <a:spcBef>
                <a:spcPts val="160"/>
              </a:spcBef>
            </a:pPr>
            <a:r>
              <a:rPr sz="1800" spc="-10" dirty="0">
                <a:solidFill>
                  <a:srgbClr val="B95C00"/>
                </a:solidFill>
                <a:latin typeface="Verdana"/>
                <a:cs typeface="Verdana"/>
              </a:rPr>
              <a:t>D</a:t>
            </a:r>
            <a:r>
              <a:rPr sz="1800" spc="-20" dirty="0">
                <a:solidFill>
                  <a:srgbClr val="B95C00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B95C00"/>
                </a:solidFill>
                <a:latin typeface="Verdana"/>
                <a:cs typeface="Verdana"/>
              </a:rPr>
              <a:t>gs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2380488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6732" y="5285232"/>
            <a:ext cx="775703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3548"/>
            <a:ext cx="3671570" cy="395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90525" indent="-264795">
              <a:lnSpc>
                <a:spcPts val="281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14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ry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Eng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gua</a:t>
            </a:r>
            <a:r>
              <a:rPr sz="2600" dirty="0">
                <a:latin typeface="Verdana"/>
                <a:cs typeface="Verdana"/>
              </a:rPr>
              <a:t>rd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g.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ts val="2810"/>
              </a:lnSpc>
              <a:spcBef>
                <a:spcPts val="295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M</a:t>
            </a:r>
            <a:r>
              <a:rPr sz="2600" spc="-5" dirty="0">
                <a:latin typeface="Verdana"/>
                <a:cs typeface="Verdana"/>
              </a:rPr>
              <a:t>as</a:t>
            </a:r>
            <a:r>
              <a:rPr sz="2600" spc="5" dirty="0">
                <a:latin typeface="Verdana"/>
                <a:cs typeface="Verdana"/>
              </a:rPr>
              <a:t>ti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f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fu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Verdana"/>
                <a:cs typeface="Verdana"/>
              </a:rPr>
              <a:t>y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gen</a:t>
            </a:r>
            <a:r>
              <a:rPr sz="2600" spc="5" dirty="0">
                <a:latin typeface="Verdana"/>
                <a:cs typeface="Verdana"/>
              </a:rPr>
              <a:t>tl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25" dirty="0">
                <a:latin typeface="Verdana"/>
                <a:cs typeface="Verdana"/>
              </a:rPr>
              <a:t>o</a:t>
            </a:r>
            <a:r>
              <a:rPr sz="2600" spc="-55" dirty="0">
                <a:latin typeface="Verdana"/>
                <a:cs typeface="Verdana"/>
              </a:rPr>
              <a:t>y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mpan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bu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becaus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of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15" dirty="0">
                <a:latin typeface="Verdana"/>
                <a:cs typeface="Verdana"/>
              </a:rPr>
              <a:t>z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nee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space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bes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su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un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ry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subu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ba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spc="-5" dirty="0">
                <a:latin typeface="Verdana"/>
                <a:cs typeface="Verdana"/>
              </a:rPr>
              <a:t>fe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3990045"/>
            <a:ext cx="3914790" cy="2620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2995" y="685800"/>
            <a:ext cx="3810000" cy="285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17875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Mas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ff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3338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28-36”</a:t>
            </a:r>
          </a:p>
          <a:p>
            <a:r>
              <a:rPr lang="en-US" dirty="0" smtClean="0"/>
              <a:t>Weight:  120-230 pounds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5647944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4188" y="5285232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587068"/>
            <a:ext cx="3629025" cy="421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ts val="23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qu</a:t>
            </a:r>
            <a:r>
              <a:rPr sz="2400" spc="-20" dirty="0">
                <a:latin typeface="Verdana"/>
                <a:cs typeface="Verdana"/>
              </a:rPr>
              <a:t>are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15" dirty="0">
                <a:latin typeface="Verdana"/>
                <a:cs typeface="Verdana"/>
              </a:rPr>
              <a:t>um</a:t>
            </a:r>
            <a:r>
              <a:rPr sz="2400" dirty="0">
                <a:latin typeface="Verdana"/>
                <a:cs typeface="Verdana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z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g,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0" dirty="0">
                <a:latin typeface="Verdana"/>
                <a:cs typeface="Verdana"/>
              </a:rPr>
              <a:t>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Do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erman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mu</a:t>
            </a:r>
            <a:r>
              <a:rPr sz="2400" spc="-20" dirty="0">
                <a:latin typeface="Verdana"/>
                <a:cs typeface="Verdana"/>
              </a:rPr>
              <a:t>sc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ossesse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reat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ndu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ee</a:t>
            </a:r>
            <a:r>
              <a:rPr sz="2400" spc="-15" dirty="0">
                <a:latin typeface="Verdana"/>
                <a:cs typeface="Verdana"/>
              </a:rPr>
              <a:t>d.</a:t>
            </a:r>
            <a:endParaRPr sz="2400">
              <a:latin typeface="Verdana"/>
              <a:cs typeface="Verdana"/>
            </a:endParaRPr>
          </a:p>
          <a:p>
            <a:pPr marL="277495" marR="80645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ea</a:t>
            </a:r>
            <a:r>
              <a:rPr sz="2400" spc="-55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ref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ec</a:t>
            </a:r>
            <a:r>
              <a:rPr sz="2400" spc="-15" dirty="0">
                <a:latin typeface="Verdana"/>
                <a:cs typeface="Verdana"/>
              </a:rPr>
              <a:t>ts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rea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bili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mp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t.</a:t>
            </a:r>
            <a:endParaRPr sz="2400">
              <a:latin typeface="Verdana"/>
              <a:cs typeface="Verdana"/>
            </a:endParaRPr>
          </a:p>
          <a:p>
            <a:pPr marL="277495" marR="139700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145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hf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fear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ess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rea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g.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3956" y="304800"/>
            <a:ext cx="3328446" cy="3524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3962400"/>
            <a:ext cx="2190749" cy="24159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50552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Do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b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er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m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32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P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7972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24-28”</a:t>
            </a:r>
          </a:p>
          <a:p>
            <a:r>
              <a:rPr lang="en-US" dirty="0" smtClean="0"/>
              <a:t>Weight:  60-100 pounds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4820412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6655" y="5285232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0220"/>
            <a:ext cx="3625850" cy="406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98780" indent="-264795">
              <a:lnSpc>
                <a:spcPct val="1000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erf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ers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Sc</a:t>
            </a:r>
            <a:r>
              <a:rPr sz="2400" spc="-15" dirty="0">
                <a:latin typeface="Verdana"/>
                <a:cs typeface="Verdana"/>
              </a:rPr>
              <a:t>hn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uz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36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pi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20" dirty="0">
                <a:latin typeface="Verdana"/>
                <a:cs typeface="Verdana"/>
              </a:rPr>
              <a:t>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g,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with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em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606425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dirty="0">
                <a:latin typeface="Verdana"/>
                <a:cs typeface="Verdana"/>
              </a:rPr>
              <a:t>lid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sa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pp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36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</a:t>
            </a:r>
            <a:r>
              <a:rPr sz="2400" spc="-20" dirty="0">
                <a:latin typeface="Verdana"/>
                <a:cs typeface="Verdan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y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ear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304800"/>
            <a:ext cx="3695699" cy="3338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3871853"/>
            <a:ext cx="2428874" cy="2522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42271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G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nt</a:t>
            </a:r>
            <a:r>
              <a:rPr sz="3600" b="1" spc="31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uz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6386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23-28”</a:t>
            </a:r>
          </a:p>
          <a:p>
            <a:r>
              <a:rPr lang="en-US" dirty="0" smtClean="0"/>
              <a:t>Weight:  55-105 Pounds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8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592378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4228" y="5295900"/>
            <a:ext cx="75742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0220"/>
            <a:ext cx="3634104" cy="402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ct val="1000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15" dirty="0">
                <a:latin typeface="Verdana"/>
                <a:cs typeface="Verdana"/>
              </a:rPr>
              <a:t>um</a:t>
            </a:r>
            <a:r>
              <a:rPr sz="2400" dirty="0">
                <a:latin typeface="Verdana"/>
                <a:cs typeface="Verdana"/>
              </a:rPr>
              <a:t>-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z</a:t>
            </a:r>
            <a:r>
              <a:rPr sz="2400" spc="-20" dirty="0">
                <a:latin typeface="Verdana"/>
                <a:cs typeface="Verdana"/>
              </a:rPr>
              <a:t>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-20" dirty="0">
                <a:latin typeface="Verdana"/>
                <a:cs typeface="Verdana"/>
              </a:rPr>
              <a:t>rk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ng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ree</a:t>
            </a:r>
            <a:r>
              <a:rPr sz="2400" spc="-15" dirty="0">
                <a:latin typeface="Verdana"/>
                <a:cs typeface="Verdana"/>
              </a:rPr>
              <a:t>d,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0" dirty="0">
                <a:latin typeface="Verdana"/>
                <a:cs typeface="Verdana"/>
              </a:rPr>
              <a:t>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Sc</a:t>
            </a:r>
            <a:r>
              <a:rPr sz="2400" spc="-15" dirty="0">
                <a:latin typeface="Verdana"/>
                <a:cs typeface="Verdana"/>
              </a:rPr>
              <a:t>hn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spc="-15" dirty="0">
                <a:latin typeface="Verdana"/>
                <a:cs typeface="Verdana"/>
              </a:rPr>
              <a:t>z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k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arc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y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45" dirty="0">
                <a:latin typeface="Verdana"/>
                <a:cs typeface="Verdana"/>
              </a:rPr>
              <a:t>k</a:t>
            </a:r>
            <a:r>
              <a:rPr sz="2400" spc="-20" dirty="0">
                <a:latin typeface="Verdana"/>
                <a:cs typeface="Verdana"/>
              </a:rPr>
              <a:t>ers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20" dirty="0">
                <a:latin typeface="Verdana"/>
                <a:cs typeface="Verdana"/>
              </a:rPr>
              <a:t>mar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reed</a:t>
            </a:r>
            <a:endParaRPr sz="2400">
              <a:latin typeface="Verdana"/>
              <a:cs typeface="Verdana"/>
            </a:endParaRPr>
          </a:p>
          <a:p>
            <a:pPr marL="277495" marR="7797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Sma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sc</a:t>
            </a:r>
            <a:r>
              <a:rPr sz="2400" spc="-15" dirty="0">
                <a:latin typeface="Verdana"/>
                <a:cs typeface="Verdana"/>
              </a:rPr>
              <a:t>hn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uz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36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228612"/>
            <a:ext cx="2980169" cy="2860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6095" y="3429000"/>
            <a:ext cx="2030464" cy="2905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51949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nd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ar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d</a:t>
            </a:r>
            <a:r>
              <a:rPr sz="3600" b="1" spc="30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uz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9086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18-20”</a:t>
            </a:r>
          </a:p>
          <a:p>
            <a:r>
              <a:rPr lang="en-US" dirty="0" smtClean="0"/>
              <a:t>Weight:  31-44 Pounds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3502152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8395" y="5285232"/>
            <a:ext cx="775716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3172"/>
            <a:ext cx="3671570" cy="399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455930" indent="-264795">
              <a:lnSpc>
                <a:spcPct val="10000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A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"</a:t>
            </a:r>
            <a:r>
              <a:rPr sz="2600" spc="-5" dirty="0">
                <a:latin typeface="Verdana"/>
                <a:cs typeface="Verdana"/>
              </a:rPr>
              <a:t>gen</a:t>
            </a:r>
            <a:r>
              <a:rPr sz="2600" spc="5" dirty="0">
                <a:latin typeface="Verdana"/>
                <a:cs typeface="Verdana"/>
              </a:rPr>
              <a:t>tl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,"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ea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Dan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sh</a:t>
            </a:r>
            <a:r>
              <a:rPr sz="2600" dirty="0">
                <a:latin typeface="Verdana"/>
                <a:cs typeface="Verdana"/>
              </a:rPr>
              <a:t>ort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ma</a:t>
            </a:r>
            <a:r>
              <a:rPr sz="2600" dirty="0">
                <a:latin typeface="Verdana"/>
                <a:cs typeface="Verdana"/>
              </a:rPr>
              <a:t>j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ti</a:t>
            </a:r>
            <a:r>
              <a:rPr sz="2600" dirty="0">
                <a:latin typeface="Verdana"/>
                <a:cs typeface="Verdana"/>
              </a:rPr>
              <a:t>c.</a:t>
            </a:r>
            <a:endParaRPr sz="2600">
              <a:latin typeface="Verdana"/>
              <a:cs typeface="Verdana"/>
            </a:endParaRPr>
          </a:p>
          <a:p>
            <a:pPr marL="277495" marR="767715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-30" dirty="0">
                <a:latin typeface="Verdana"/>
                <a:cs typeface="Verdana"/>
              </a:rPr>
              <a:t>x</a:t>
            </a:r>
            <a:r>
              <a:rPr sz="2600" spc="-5" dirty="0">
                <a:latin typeface="Verdana"/>
                <a:cs typeface="Verdana"/>
              </a:rPr>
              <a:t>ce</a:t>
            </a:r>
            <a:r>
              <a:rPr sz="2600" spc="5" dirty="0">
                <a:latin typeface="Verdana"/>
                <a:cs typeface="Verdana"/>
              </a:rPr>
              <a:t>ll</a:t>
            </a:r>
            <a:r>
              <a:rPr sz="2600" spc="-5" dirty="0">
                <a:latin typeface="Verdana"/>
                <a:cs typeface="Verdana"/>
              </a:rPr>
              <a:t>en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fam</a:t>
            </a:r>
            <a:r>
              <a:rPr sz="2600" spc="5" dirty="0">
                <a:latin typeface="Verdana"/>
                <a:cs typeface="Verdana"/>
              </a:rPr>
              <a:t>il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gs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ors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nd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spc="-20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ue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ac</a:t>
            </a:r>
            <a:r>
              <a:rPr sz="2600" spc="-10" dirty="0">
                <a:latin typeface="Verdana"/>
                <a:cs typeface="Verdana"/>
              </a:rPr>
              <a:t>k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equ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man</a:t>
            </a:r>
            <a:r>
              <a:rPr sz="2600" spc="5" dirty="0">
                <a:latin typeface="Verdana"/>
                <a:cs typeface="Verdana"/>
              </a:rPr>
              <a:t>tl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304800"/>
            <a:ext cx="2933699" cy="3293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3886200"/>
            <a:ext cx="3200400" cy="2400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29095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Gr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ea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32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Da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1767"/>
            <a:ext cx="24100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28-34”</a:t>
            </a:r>
          </a:p>
          <a:p>
            <a:r>
              <a:rPr lang="en-US" dirty="0" smtClean="0"/>
              <a:t>Weight:  100-200 pounds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4555236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479" y="5285232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3644"/>
            <a:ext cx="3434715" cy="406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45440" indent="-264795">
              <a:lnSpc>
                <a:spcPts val="259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llig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rea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ig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sm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Use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-1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ocks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ee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from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ors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84455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ff</a:t>
            </a:r>
            <a:r>
              <a:rPr sz="2400" spc="-20" dirty="0">
                <a:latin typeface="Verdana"/>
                <a:cs typeface="Verdana"/>
              </a:rPr>
              <a:t>ec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te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ir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fam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ec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Lar</a:t>
            </a:r>
            <a:r>
              <a:rPr sz="2400" spc="-15" dirty="0">
                <a:latin typeface="Verdana"/>
                <a:cs typeface="Verdana"/>
              </a:rPr>
              <a:t>ge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</a:t>
            </a:r>
            <a:r>
              <a:rPr sz="2400" spc="-20" dirty="0">
                <a:latin typeface="Verdana"/>
                <a:cs typeface="Verdana"/>
              </a:rPr>
              <a:t>h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wa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es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coa</a:t>
            </a:r>
            <a:r>
              <a:rPr sz="2400" spc="-10" dirty="0">
                <a:latin typeface="Verdana"/>
                <a:cs typeface="Verdana"/>
              </a:rPr>
              <a:t>t.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4584" y="380878"/>
            <a:ext cx="3265352" cy="3109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4584" y="3657603"/>
            <a:ext cx="3265322" cy="2166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396112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Gr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ea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32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Pyr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ees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8180" y="4689548"/>
            <a:ext cx="263943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 :  26-32”</a:t>
            </a:r>
          </a:p>
          <a:p>
            <a:r>
              <a:rPr lang="en-US" dirty="0" smtClean="0"/>
              <a:t>Weight:  80-120 pounds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94741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855" y="5295900"/>
            <a:ext cx="75742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0220"/>
            <a:ext cx="3558540" cy="406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ct val="1000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ea</a:t>
            </a:r>
            <a:r>
              <a:rPr sz="2400" spc="-1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45" dirty="0">
                <a:latin typeface="Verdana"/>
                <a:cs typeface="Verdana"/>
              </a:rPr>
              <a:t>k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36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Sam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45" dirty="0">
                <a:latin typeface="Verdana"/>
                <a:cs typeface="Verdana"/>
              </a:rPr>
              <a:t>y</a:t>
            </a:r>
            <a:r>
              <a:rPr sz="2400" spc="-20" dirty="0">
                <a:latin typeface="Verdana"/>
                <a:cs typeface="Verdana"/>
              </a:rPr>
              <a:t>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k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lip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lig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tly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cor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"S</a:t>
            </a:r>
            <a:r>
              <a:rPr sz="2400" spc="-20" dirty="0">
                <a:latin typeface="Verdana"/>
                <a:cs typeface="Verdana"/>
              </a:rPr>
              <a:t>am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45" dirty="0">
                <a:latin typeface="Verdana"/>
                <a:cs typeface="Verdana"/>
              </a:rPr>
              <a:t>y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sm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250" dirty="0">
                <a:latin typeface="Verdana"/>
                <a:cs typeface="Verdana"/>
              </a:rPr>
              <a:t>.”</a:t>
            </a:r>
            <a:endParaRPr sz="2400">
              <a:latin typeface="Verdana"/>
              <a:cs typeface="Verdana"/>
            </a:endParaRPr>
          </a:p>
          <a:p>
            <a:pPr marL="277495" marR="351155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y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as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ng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73279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5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crea</a:t>
            </a:r>
            <a:r>
              <a:rPr sz="2400" spc="-45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2701" y="228600"/>
            <a:ext cx="3289797" cy="2971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459" y="3511463"/>
            <a:ext cx="2708778" cy="2827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237236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amo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yed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19" y="4667934"/>
            <a:ext cx="283673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19-24”</a:t>
            </a:r>
          </a:p>
          <a:p>
            <a:r>
              <a:rPr lang="en-US" dirty="0" smtClean="0"/>
              <a:t>Weight:  40-70 pounds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4344924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167" y="5285232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0220"/>
            <a:ext cx="3543300" cy="406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45085" indent="-264795">
              <a:lnSpc>
                <a:spcPct val="1000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ge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ue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ork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orse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New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5" dirty="0">
                <a:latin typeface="Verdana"/>
                <a:cs typeface="Verdana"/>
              </a:rPr>
              <a:t>und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mas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g-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wi</a:t>
            </a:r>
            <a:r>
              <a:rPr sz="2400" spc="-20" dirty="0">
                <a:latin typeface="Verdana"/>
                <a:cs typeface="Verdana"/>
              </a:rPr>
              <a:t>mm</a:t>
            </a:r>
            <a:r>
              <a:rPr sz="2400" spc="-10" dirty="0">
                <a:latin typeface="Verdana"/>
                <a:cs typeface="Verdana"/>
              </a:rPr>
              <a:t>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-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tin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ts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wa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36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4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ee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am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Do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Can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20" dirty="0">
                <a:latin typeface="Verdana"/>
                <a:cs typeface="Verdana"/>
              </a:rPr>
              <a:t>ack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spc="-15" dirty="0">
                <a:latin typeface="Verdana"/>
                <a:cs typeface="Verdana"/>
              </a:rPr>
              <a:t>wn,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250" dirty="0">
                <a:latin typeface="Verdana"/>
                <a:cs typeface="Verdana"/>
              </a:rPr>
              <a:t>y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1200" y="660220"/>
            <a:ext cx="4364187" cy="3273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3825" y="4191013"/>
            <a:ext cx="3305190" cy="2475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37509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wfoundl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nd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940" y="4759892"/>
            <a:ext cx="272766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25-29”</a:t>
            </a:r>
          </a:p>
          <a:p>
            <a:r>
              <a:rPr lang="en-US" dirty="0" smtClean="0"/>
              <a:t>Weight:  100-150 pounds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6571487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1928" y="5295900"/>
            <a:ext cx="75742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587068"/>
            <a:ext cx="3632200" cy="391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484505" indent="-264795">
              <a:lnSpc>
                <a:spcPts val="23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70" dirty="0">
                <a:latin typeface="Verdana"/>
                <a:cs typeface="Verdana"/>
              </a:rPr>
              <a:t>y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45" dirty="0">
                <a:latin typeface="Verdana"/>
                <a:cs typeface="Verdana"/>
              </a:rPr>
              <a:t>k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mp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n.</a:t>
            </a:r>
            <a:endParaRPr sz="2400">
              <a:latin typeface="Verdana"/>
              <a:cs typeface="Verdana"/>
            </a:endParaRPr>
          </a:p>
          <a:p>
            <a:pPr marL="277495" marR="48260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15" dirty="0">
                <a:latin typeface="Verdana"/>
                <a:cs typeface="Verdana"/>
              </a:rPr>
              <a:t>um</a:t>
            </a:r>
            <a:r>
              <a:rPr sz="2400" dirty="0">
                <a:latin typeface="Verdana"/>
                <a:cs typeface="Verdana"/>
              </a:rPr>
              <a:t>-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z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spc="-15" dirty="0">
                <a:latin typeface="Verdana"/>
                <a:cs typeface="Verdana"/>
              </a:rPr>
              <a:t>bu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ree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ossesse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wa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roo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bili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wim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250" dirty="0">
                <a:latin typeface="Verdana"/>
                <a:cs typeface="Verdana"/>
              </a:rPr>
              <a:t>y.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ts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w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20" dirty="0">
                <a:latin typeface="Verdana"/>
                <a:cs typeface="Verdana"/>
              </a:rPr>
              <a:t>ack,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5" dirty="0">
                <a:latin typeface="Verdana"/>
                <a:cs typeface="Verdana"/>
              </a:rPr>
              <a:t>ro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</a:t>
            </a:r>
            <a:r>
              <a:rPr sz="2400" dirty="0">
                <a:latin typeface="Verdana"/>
                <a:cs typeface="Verdana"/>
              </a:rPr>
              <a:t>bi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dirty="0">
                <a:latin typeface="Verdana"/>
                <a:cs typeface="Verdana"/>
              </a:rPr>
              <a:t>wn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</a:t>
            </a:r>
            <a:r>
              <a:rPr sz="2400" spc="-20" dirty="0">
                <a:latin typeface="Verdana"/>
                <a:cs typeface="Verdana"/>
              </a:rPr>
              <a:t>h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whit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249387"/>
            <a:ext cx="3676466" cy="2743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7454" y="3200409"/>
            <a:ext cx="2190749" cy="3055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58407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Portugu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es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spc="29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5" dirty="0">
                <a:solidFill>
                  <a:srgbClr val="FF8D3E"/>
                </a:solidFill>
                <a:latin typeface="Verdana"/>
                <a:cs typeface="Verdana"/>
              </a:rPr>
              <a:t>W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r>
              <a:rPr sz="3600" b="1" spc="31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Dog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649569"/>
            <a:ext cx="3505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17-22 inches</a:t>
            </a:r>
          </a:p>
          <a:p>
            <a:r>
              <a:rPr lang="en-US" dirty="0" smtClean="0"/>
              <a:t>Weight:  35-60 inches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3733801"/>
          </a:xfrm>
        </p:spPr>
        <p:txBody>
          <a:bodyPr/>
          <a:lstStyle/>
          <a:p>
            <a:r>
              <a:rPr lang="en-US" dirty="0" smtClean="0"/>
              <a:t>Number of Breeds:  26	</a:t>
            </a:r>
          </a:p>
          <a:p>
            <a:r>
              <a:rPr lang="en-US" dirty="0" smtClean="0"/>
              <a:t>Examples of Breeds:  Boxer, Great Dane, Siberian Husky, Saint Bernard</a:t>
            </a:r>
          </a:p>
          <a:p>
            <a:r>
              <a:rPr lang="en-US" dirty="0" smtClean="0"/>
              <a:t>Characteristics:  Bred for specific jobs, carting, rescue or protection, large</a:t>
            </a:r>
          </a:p>
          <a:p>
            <a:r>
              <a:rPr lang="en-US" dirty="0" smtClean="0"/>
              <a:t>Handling Notes:  Intelligent, very trainable, prefer humans, destructive when not given a “job”</a:t>
            </a:r>
          </a:p>
          <a:p>
            <a:endParaRPr lang="en-US" dirty="0"/>
          </a:p>
        </p:txBody>
      </p:sp>
      <p:pic>
        <p:nvPicPr>
          <p:cNvPr id="7170" name="Picture 2" descr="http://www.allcreaturesvet.net/WORKING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328421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4660" y="5295900"/>
            <a:ext cx="75742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3548"/>
            <a:ext cx="3411220" cy="399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713740" indent="-264795">
              <a:lnSpc>
                <a:spcPts val="281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60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bus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fu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ttw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-10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happ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es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he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job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-5" dirty="0">
                <a:latin typeface="Verdana"/>
                <a:cs typeface="Verdana"/>
              </a:rPr>
              <a:t>m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ts val="281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ood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og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spc="5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ec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370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210820" indent="-264795">
              <a:lnSpc>
                <a:spcPts val="2810"/>
              </a:lnSpc>
              <a:spcBef>
                <a:spcPts val="295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Bl</a:t>
            </a:r>
            <a:r>
              <a:rPr sz="2600" spc="-5" dirty="0">
                <a:latin typeface="Verdana"/>
                <a:cs typeface="Verdana"/>
              </a:rPr>
              <a:t>ac</a:t>
            </a:r>
            <a:r>
              <a:rPr sz="2600" dirty="0">
                <a:latin typeface="Verdana"/>
                <a:cs typeface="Verdana"/>
              </a:rPr>
              <a:t>k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with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us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mah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ga</a:t>
            </a:r>
            <a:r>
              <a:rPr sz="2600" spc="-30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k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ngs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94210" y="3200400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457200"/>
            <a:ext cx="3459083" cy="262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27095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Ro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ttw</a:t>
            </a: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l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4862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22-27 inches</a:t>
            </a:r>
          </a:p>
          <a:p>
            <a:r>
              <a:rPr lang="en-US" dirty="0" smtClean="0"/>
              <a:t>Weight:  77-130 pounds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428548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5928" y="5295900"/>
            <a:ext cx="75742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2216"/>
            <a:ext cx="365506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692150" indent="-264795">
              <a:lnSpc>
                <a:spcPts val="2380"/>
              </a:lnSpc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20" dirty="0">
                <a:latin typeface="Verdana"/>
                <a:cs typeface="Verdana"/>
              </a:rPr>
              <a:t>Or</a:t>
            </a:r>
            <a:r>
              <a:rPr sz="2200" spc="-15" dirty="0">
                <a:latin typeface="Verdana"/>
                <a:cs typeface="Verdana"/>
              </a:rPr>
              <a:t>iginally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u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ed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lo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ate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freezing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helple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30" dirty="0">
                <a:latin typeface="Verdana"/>
                <a:cs typeface="Verdana"/>
              </a:rPr>
              <a:t>a</a:t>
            </a:r>
            <a:r>
              <a:rPr sz="2200" spc="-45" dirty="0">
                <a:latin typeface="Verdana"/>
                <a:cs typeface="Verdana"/>
              </a:rPr>
              <a:t>v</a:t>
            </a:r>
            <a:r>
              <a:rPr sz="2200" spc="-15" dirty="0">
                <a:latin typeface="Verdana"/>
                <a:cs typeface="Verdana"/>
              </a:rPr>
              <a:t>elers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d</a:t>
            </a:r>
            <a:r>
              <a:rPr sz="2200" spc="-15" dirty="0">
                <a:latin typeface="Verdana"/>
                <a:cs typeface="Verdana"/>
              </a:rPr>
              <a:t>uring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now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tor</a:t>
            </a:r>
            <a:r>
              <a:rPr sz="2200" spc="-20" dirty="0">
                <a:latin typeface="Verdana"/>
                <a:cs typeface="Verdana"/>
              </a:rPr>
              <a:t>ms</a:t>
            </a:r>
            <a:endParaRPr sz="2200">
              <a:latin typeface="Verdana"/>
              <a:cs typeface="Verdana"/>
            </a:endParaRPr>
          </a:p>
          <a:p>
            <a:pPr marL="277495" marR="81280" indent="-264795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70" dirty="0">
                <a:latin typeface="Verdana"/>
                <a:cs typeface="Verdana"/>
              </a:rPr>
              <a:t>P</a:t>
            </a:r>
            <a:r>
              <a:rPr sz="2200" spc="-15" dirty="0">
                <a:latin typeface="Verdana"/>
                <a:cs typeface="Verdana"/>
              </a:rPr>
              <a:t>owerf</a:t>
            </a:r>
            <a:r>
              <a:rPr sz="2200" spc="-10" dirty="0">
                <a:latin typeface="Verdana"/>
                <a:cs typeface="Verdana"/>
              </a:rPr>
              <a:t>ul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musc</a:t>
            </a:r>
            <a:r>
              <a:rPr sz="2200" spc="-15" dirty="0">
                <a:latin typeface="Verdana"/>
                <a:cs typeface="Verdana"/>
              </a:rPr>
              <a:t>ular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</a:t>
            </a:r>
            <a:r>
              <a:rPr sz="2200" spc="-15" dirty="0">
                <a:latin typeface="Verdana"/>
                <a:cs typeface="Verdana"/>
              </a:rPr>
              <a:t>ith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ge</a:t>
            </a:r>
            <a:r>
              <a:rPr sz="2200" spc="-15" dirty="0">
                <a:latin typeface="Verdana"/>
                <a:cs typeface="Verdana"/>
              </a:rPr>
              <a:t>ntle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dig</a:t>
            </a:r>
            <a:r>
              <a:rPr sz="2200" spc="-15" dirty="0">
                <a:latin typeface="Verdana"/>
                <a:cs typeface="Verdana"/>
              </a:rPr>
              <a:t>nified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20" dirty="0">
                <a:latin typeface="Verdana"/>
                <a:cs typeface="Verdana"/>
              </a:rPr>
              <a:t>empe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20" dirty="0">
                <a:latin typeface="Verdana"/>
                <a:cs typeface="Verdana"/>
              </a:rPr>
              <a:t>amen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10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277495" marR="5080" indent="-264795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20" dirty="0">
                <a:latin typeface="Verdana"/>
                <a:cs typeface="Verdana"/>
              </a:rPr>
              <a:t>Co</a:t>
            </a:r>
            <a:r>
              <a:rPr sz="2200" spc="-15" dirty="0">
                <a:latin typeface="Verdana"/>
                <a:cs typeface="Verdana"/>
              </a:rPr>
              <a:t>ats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an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long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0" dirty="0">
                <a:latin typeface="Verdana"/>
                <a:cs typeface="Verdana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hor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an</a:t>
            </a:r>
            <a:r>
              <a:rPr sz="2200" spc="-20" dirty="0">
                <a:latin typeface="Verdana"/>
                <a:cs typeface="Verdana"/>
              </a:rPr>
              <a:t>g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in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olor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fr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25" dirty="0">
                <a:latin typeface="Verdana"/>
                <a:cs typeface="Verdana"/>
              </a:rPr>
              <a:t>m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dee</a:t>
            </a:r>
            <a:r>
              <a:rPr sz="2200" spc="-15" dirty="0">
                <a:latin typeface="Verdana"/>
                <a:cs typeface="Verdana"/>
              </a:rPr>
              <a:t>p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br</a:t>
            </a:r>
            <a:r>
              <a:rPr sz="2200" spc="-15" dirty="0">
                <a:latin typeface="Verdana"/>
                <a:cs typeface="Verdana"/>
              </a:rPr>
              <a:t>own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brown</a:t>
            </a:r>
            <a:r>
              <a:rPr sz="2200" spc="-60" dirty="0">
                <a:latin typeface="Verdana"/>
                <a:cs typeface="Verdana"/>
              </a:rPr>
              <a:t>-</a:t>
            </a:r>
            <a:r>
              <a:rPr sz="2200" spc="-45" dirty="0">
                <a:latin typeface="Verdana"/>
                <a:cs typeface="Verdana"/>
              </a:rPr>
              <a:t>y</a:t>
            </a:r>
            <a:r>
              <a:rPr sz="2200" spc="-15" dirty="0">
                <a:latin typeface="Verdana"/>
                <a:cs typeface="Verdana"/>
              </a:rPr>
              <a:t>ello</a:t>
            </a:r>
            <a:r>
              <a:rPr sz="2200" spc="-90" dirty="0">
                <a:latin typeface="Verdana"/>
                <a:cs typeface="Verdana"/>
              </a:rPr>
              <a:t>w</a:t>
            </a:r>
            <a:r>
              <a:rPr sz="2200" spc="-10" dirty="0">
                <a:latin typeface="Verdana"/>
                <a:cs typeface="Verdana"/>
              </a:rPr>
              <a:t>.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Wh</a:t>
            </a:r>
            <a:r>
              <a:rPr sz="2200" spc="-15" dirty="0">
                <a:latin typeface="Verdana"/>
                <a:cs typeface="Verdana"/>
              </a:rPr>
              <a:t>ite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ma</a:t>
            </a:r>
            <a:r>
              <a:rPr sz="2200" spc="-15" dirty="0">
                <a:latin typeface="Verdana"/>
                <a:cs typeface="Verdana"/>
              </a:rPr>
              <a:t>r</a:t>
            </a:r>
            <a:r>
              <a:rPr sz="2200" spc="-20" dirty="0">
                <a:latin typeface="Verdana"/>
                <a:cs typeface="Verdana"/>
              </a:rPr>
              <a:t>k</a:t>
            </a:r>
            <a:r>
              <a:rPr sz="2200" spc="-15" dirty="0">
                <a:latin typeface="Verdana"/>
                <a:cs typeface="Verdana"/>
              </a:rPr>
              <a:t>in</a:t>
            </a:r>
            <a:r>
              <a:rPr sz="2200" spc="-20" dirty="0">
                <a:latin typeface="Verdana"/>
                <a:cs typeface="Verdana"/>
              </a:rPr>
              <a:t>g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are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required.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1992" y="228609"/>
            <a:ext cx="4232056" cy="3852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1660" y="5506023"/>
            <a:ext cx="35579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in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31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Be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ar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d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6720" y="4667934"/>
            <a:ext cx="28672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26-35 inches</a:t>
            </a:r>
          </a:p>
          <a:p>
            <a:r>
              <a:rPr lang="en-US" dirty="0" smtClean="0"/>
              <a:t>Weight:  140-260 pounds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359042" y="419099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1950720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6963" y="5285232"/>
            <a:ext cx="775703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2216"/>
            <a:ext cx="3624579" cy="380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ts val="2380"/>
              </a:lnSpc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15" dirty="0">
                <a:latin typeface="Verdana"/>
                <a:cs typeface="Verdana"/>
              </a:rPr>
              <a:t>La</a:t>
            </a:r>
            <a:r>
              <a:rPr sz="2200" spc="-20" dirty="0">
                <a:latin typeface="Verdana"/>
                <a:cs typeface="Verdana"/>
              </a:rPr>
              <a:t>rge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powe</a:t>
            </a:r>
            <a:r>
              <a:rPr sz="2200" spc="-15" dirty="0">
                <a:latin typeface="Verdana"/>
                <a:cs typeface="Verdana"/>
              </a:rPr>
              <a:t>rf</a:t>
            </a:r>
            <a:r>
              <a:rPr sz="2200" spc="-10" dirty="0">
                <a:latin typeface="Verdana"/>
                <a:cs typeface="Verdana"/>
              </a:rPr>
              <a:t>ul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alert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wo</a:t>
            </a:r>
            <a:r>
              <a:rPr sz="2200" spc="-15" dirty="0">
                <a:latin typeface="Verdana"/>
                <a:cs typeface="Verdana"/>
              </a:rPr>
              <a:t>r</a:t>
            </a:r>
            <a:r>
              <a:rPr sz="2200" spc="-20" dirty="0">
                <a:latin typeface="Verdana"/>
                <a:cs typeface="Verdana"/>
              </a:rPr>
              <a:t>k</a:t>
            </a:r>
            <a:r>
              <a:rPr sz="2200" spc="-15" dirty="0">
                <a:latin typeface="Verdana"/>
                <a:cs typeface="Verdana"/>
              </a:rPr>
              <a:t>ing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br</a:t>
            </a:r>
            <a:r>
              <a:rPr sz="2200" spc="-15" dirty="0">
                <a:latin typeface="Verdana"/>
                <a:cs typeface="Verdana"/>
              </a:rPr>
              <a:t>eed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that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origina</a:t>
            </a:r>
            <a:r>
              <a:rPr sz="2200" spc="-20" dirty="0">
                <a:latin typeface="Verdana"/>
                <a:cs typeface="Verdana"/>
              </a:rPr>
              <a:t>te</a:t>
            </a:r>
            <a:r>
              <a:rPr sz="2200" spc="-15" dirty="0">
                <a:latin typeface="Verdana"/>
                <a:cs typeface="Verdana"/>
              </a:rPr>
              <a:t>d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in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Ja</a:t>
            </a:r>
            <a:r>
              <a:rPr sz="2200" spc="-20" dirty="0">
                <a:latin typeface="Verdana"/>
                <a:cs typeface="Verdana"/>
              </a:rPr>
              <a:t>p</a:t>
            </a:r>
            <a:r>
              <a:rPr sz="2200" spc="-15" dirty="0">
                <a:latin typeface="Verdana"/>
                <a:cs typeface="Verdana"/>
              </a:rPr>
              <a:t>an</a:t>
            </a:r>
            <a:endParaRPr sz="2200" dirty="0">
              <a:latin typeface="Verdana"/>
              <a:cs typeface="Verdana"/>
            </a:endParaRPr>
          </a:p>
          <a:p>
            <a:pPr marL="277495" marR="127635" indent="-264795" algn="just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Thick</a:t>
            </a:r>
            <a:r>
              <a:rPr sz="22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do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uble</a:t>
            </a:r>
            <a:r>
              <a:rPr sz="22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at</a:t>
            </a:r>
            <a:r>
              <a:rPr sz="22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an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2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spc="-4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2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olor</a:t>
            </a:r>
            <a:r>
              <a:rPr sz="22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luding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wh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ite,</a:t>
            </a:r>
            <a:r>
              <a:rPr sz="2200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br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indle</a:t>
            </a:r>
            <a:r>
              <a:rPr sz="22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22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pint</a:t>
            </a:r>
            <a:r>
              <a:rPr sz="2200" spc="-4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22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277495" marR="87630" indent="-264795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20" dirty="0">
                <a:latin typeface="Verdana"/>
                <a:cs typeface="Verdana"/>
              </a:rPr>
              <a:t>A</a:t>
            </a:r>
            <a:r>
              <a:rPr sz="2200" spc="-15" dirty="0">
                <a:latin typeface="Verdana"/>
                <a:cs typeface="Verdana"/>
              </a:rPr>
              <a:t>n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Ak</a:t>
            </a:r>
            <a:r>
              <a:rPr sz="2200" spc="-15" dirty="0">
                <a:latin typeface="Verdana"/>
                <a:cs typeface="Verdana"/>
              </a:rPr>
              <a:t>ita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ademark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is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the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plu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h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tai</a:t>
            </a:r>
            <a:r>
              <a:rPr sz="2200" spc="-10" dirty="0">
                <a:latin typeface="Verdana"/>
                <a:cs typeface="Verdana"/>
              </a:rPr>
              <a:t>l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that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urls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Verdana"/>
                <a:cs typeface="Verdana"/>
              </a:rPr>
              <a:t>o</a:t>
            </a:r>
            <a:r>
              <a:rPr sz="2200" spc="-45" dirty="0">
                <a:latin typeface="Verdana"/>
                <a:cs typeface="Verdana"/>
              </a:rPr>
              <a:t>v</a:t>
            </a:r>
            <a:r>
              <a:rPr sz="2200" spc="-15" dirty="0">
                <a:latin typeface="Verdana"/>
                <a:cs typeface="Verdana"/>
              </a:rPr>
              <a:t>er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his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back</a:t>
            </a:r>
            <a:r>
              <a:rPr sz="2200" spc="-10" dirty="0">
                <a:latin typeface="Verdana"/>
                <a:cs typeface="Verdana"/>
              </a:rPr>
              <a:t>.</a:t>
            </a:r>
            <a:endParaRPr sz="2200" dirty="0">
              <a:latin typeface="Verdana"/>
              <a:cs typeface="Verdana"/>
            </a:endParaRPr>
          </a:p>
          <a:p>
            <a:pPr marL="277495" marR="142240" indent="-264795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15" dirty="0">
                <a:latin typeface="Verdana"/>
                <a:cs typeface="Verdana"/>
              </a:rPr>
              <a:t>Can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aggre</a:t>
            </a:r>
            <a:r>
              <a:rPr sz="2200" spc="-20" dirty="0">
                <a:latin typeface="Verdana"/>
                <a:cs typeface="Verdana"/>
              </a:rPr>
              <a:t>ss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-45" dirty="0">
                <a:latin typeface="Verdana"/>
                <a:cs typeface="Verdana"/>
              </a:rPr>
              <a:t>v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hould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b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u</a:t>
            </a:r>
            <a:r>
              <a:rPr sz="2200" spc="-20" dirty="0">
                <a:latin typeface="Verdana"/>
                <a:cs typeface="Verdana"/>
              </a:rPr>
              <a:t>perv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</a:t>
            </a:r>
            <a:r>
              <a:rPr sz="2200" spc="-15" dirty="0">
                <a:latin typeface="Verdana"/>
                <a:cs typeface="Verdana"/>
              </a:rPr>
              <a:t>ith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hildren.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1599" y="622216"/>
            <a:ext cx="3333750" cy="2781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3657600"/>
            <a:ext cx="3556010" cy="266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13582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k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ta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719" y="4639270"/>
            <a:ext cx="285773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24-28 “</a:t>
            </a:r>
          </a:p>
          <a:p>
            <a:r>
              <a:rPr lang="en-US" dirty="0" smtClean="0"/>
              <a:t>Weight:  70- 130 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5318760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5003" y="5285232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587068"/>
            <a:ext cx="3552825" cy="391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74015" indent="-264795">
              <a:lnSpc>
                <a:spcPts val="23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5" dirty="0">
                <a:latin typeface="Verdana"/>
                <a:cs typeface="Verdana"/>
              </a:rPr>
              <a:t>T</a:t>
            </a:r>
            <a:r>
              <a:rPr sz="2400" spc="5" dirty="0">
                <a:latin typeface="Verdana"/>
                <a:cs typeface="Verdana"/>
              </a:rPr>
              <a:t>h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ld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Arc</a:t>
            </a:r>
            <a:r>
              <a:rPr sz="2400" dirty="0">
                <a:latin typeface="Verdana"/>
                <a:cs typeface="Verdana"/>
              </a:rPr>
              <a:t>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as</a:t>
            </a:r>
            <a:r>
              <a:rPr sz="2400" spc="-25" dirty="0">
                <a:latin typeface="Verdana"/>
                <a:cs typeface="Verdana"/>
              </a:rPr>
              <a:t>k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am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ossesse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reat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spc="-10" dirty="0">
                <a:latin typeface="Verdana"/>
                <a:cs typeface="Verdana"/>
              </a:rPr>
              <a:t>ng</a:t>
            </a:r>
            <a:r>
              <a:rPr sz="2400" spc="-15" dirty="0">
                <a:latin typeface="Verdana"/>
                <a:cs typeface="Verdana"/>
              </a:rPr>
              <a:t>th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ndu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  <a:p>
            <a:pPr marL="277495" marR="285115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fec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te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fr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fam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g.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ig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ly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llig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ns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k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50" dirty="0">
                <a:latin typeface="Verdana"/>
                <a:cs typeface="Verdana"/>
              </a:rPr>
              <a:t>y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ron</a:t>
            </a:r>
            <a:r>
              <a:rPr sz="2400" dirty="0">
                <a:latin typeface="Verdana"/>
                <a:cs typeface="Verdana"/>
              </a:rPr>
              <a:t>g-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will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609600"/>
            <a:ext cx="3448049" cy="3051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7857" y="3810000"/>
            <a:ext cx="3154192" cy="2365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47269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l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ka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31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Ma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l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am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u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19" y="4667934"/>
            <a:ext cx="236131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22-26”</a:t>
            </a:r>
          </a:p>
          <a:p>
            <a:r>
              <a:rPr lang="en-US" dirty="0" smtClean="0"/>
              <a:t>Weight:  70-95 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461010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540" y="5295900"/>
            <a:ext cx="75742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2216"/>
            <a:ext cx="3636645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239395" indent="-264795">
              <a:lnSpc>
                <a:spcPts val="2380"/>
              </a:lnSpc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20" dirty="0">
                <a:latin typeface="Verdana"/>
                <a:cs typeface="Verdana"/>
              </a:rPr>
              <a:t>As</a:t>
            </a:r>
            <a:r>
              <a:rPr sz="2200" spc="-15" dirty="0">
                <a:latin typeface="Verdana"/>
                <a:cs typeface="Verdana"/>
              </a:rPr>
              <a:t>ian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led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dog</a:t>
            </a:r>
            <a:r>
              <a:rPr sz="2200" spc="-10" dirty="0">
                <a:latin typeface="Verdana"/>
                <a:cs typeface="Verdana"/>
              </a:rPr>
              <a:t>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-20" dirty="0">
                <a:latin typeface="Verdana"/>
                <a:cs typeface="Verdana"/>
              </a:rPr>
              <a:t>b</a:t>
            </a:r>
            <a:r>
              <a:rPr sz="2200" spc="-15" dirty="0">
                <a:latin typeface="Verdana"/>
                <a:cs typeface="Verdana"/>
              </a:rPr>
              <a:t>erian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Hu</a:t>
            </a:r>
            <a:r>
              <a:rPr sz="2200" spc="-20" dirty="0">
                <a:latin typeface="Verdana"/>
                <a:cs typeface="Verdana"/>
              </a:rPr>
              <a:t>sk</a:t>
            </a:r>
            <a:r>
              <a:rPr sz="2200" spc="-15" dirty="0">
                <a:latin typeface="Verdana"/>
                <a:cs typeface="Verdana"/>
              </a:rPr>
              <a:t>y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is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k</a:t>
            </a:r>
            <a:r>
              <a:rPr sz="2200" spc="-15" dirty="0">
                <a:latin typeface="Verdana"/>
                <a:cs typeface="Verdana"/>
              </a:rPr>
              <a:t>n</a:t>
            </a:r>
            <a:r>
              <a:rPr sz="2200" spc="-20" dirty="0">
                <a:latin typeface="Verdana"/>
                <a:cs typeface="Verdana"/>
              </a:rPr>
              <a:t>own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f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0" dirty="0">
                <a:latin typeface="Verdana"/>
                <a:cs typeface="Verdana"/>
              </a:rPr>
              <a:t>r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its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-30" dirty="0">
                <a:latin typeface="Verdana"/>
                <a:cs typeface="Verdana"/>
              </a:rPr>
              <a:t>m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-20" dirty="0">
                <a:latin typeface="Verdana"/>
                <a:cs typeface="Verdana"/>
              </a:rPr>
              <a:t>z</a:t>
            </a:r>
            <a:r>
              <a:rPr sz="2200" spc="-15" dirty="0">
                <a:latin typeface="Verdana"/>
                <a:cs typeface="Verdana"/>
              </a:rPr>
              <a:t>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e</a:t>
            </a:r>
            <a:r>
              <a:rPr sz="2200" spc="-15" dirty="0">
                <a:latin typeface="Verdana"/>
                <a:cs typeface="Verdana"/>
              </a:rPr>
              <a:t>n</a:t>
            </a:r>
            <a:r>
              <a:rPr sz="2200" spc="-20" dirty="0">
                <a:latin typeface="Verdana"/>
                <a:cs typeface="Verdana"/>
              </a:rPr>
              <a:t>d</a:t>
            </a:r>
            <a:r>
              <a:rPr sz="2200" spc="-15" dirty="0">
                <a:latin typeface="Verdana"/>
                <a:cs typeface="Verdana"/>
              </a:rPr>
              <a:t>u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5" dirty="0">
                <a:latin typeface="Verdana"/>
                <a:cs typeface="Verdana"/>
              </a:rPr>
              <a:t>an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e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</a:t>
            </a:r>
            <a:r>
              <a:rPr sz="2200" spc="-15" dirty="0">
                <a:latin typeface="Verdana"/>
                <a:cs typeface="Verdana"/>
              </a:rPr>
              <a:t>illin</a:t>
            </a:r>
            <a:r>
              <a:rPr sz="2200" spc="-20" dirty="0">
                <a:latin typeface="Verdana"/>
                <a:cs typeface="Verdana"/>
              </a:rPr>
              <a:t>g</a:t>
            </a:r>
            <a:r>
              <a:rPr sz="2200" spc="-15" dirty="0">
                <a:latin typeface="Verdana"/>
                <a:cs typeface="Verdana"/>
              </a:rPr>
              <a:t>ne</a:t>
            </a:r>
            <a:r>
              <a:rPr sz="2200" spc="-20" dirty="0">
                <a:latin typeface="Verdana"/>
                <a:cs typeface="Verdana"/>
              </a:rPr>
              <a:t>s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to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wor</a:t>
            </a:r>
            <a:r>
              <a:rPr sz="2200" spc="-15" dirty="0">
                <a:latin typeface="Verdana"/>
                <a:cs typeface="Verdana"/>
              </a:rPr>
              <a:t>k.</a:t>
            </a:r>
            <a:endParaRPr sz="2200" dirty="0">
              <a:latin typeface="Verdana"/>
              <a:cs typeface="Verdana"/>
            </a:endParaRPr>
          </a:p>
          <a:p>
            <a:pPr marL="277495" marR="48260" indent="-264795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20" dirty="0">
                <a:latin typeface="Verdana"/>
                <a:cs typeface="Verdana"/>
              </a:rPr>
              <a:t>A</a:t>
            </a:r>
            <a:r>
              <a:rPr sz="2200" spc="-15" dirty="0">
                <a:latin typeface="Verdana"/>
                <a:cs typeface="Verdana"/>
              </a:rPr>
              <a:t>l</a:t>
            </a:r>
            <a:r>
              <a:rPr sz="2200" spc="-10" dirty="0">
                <a:latin typeface="Verdana"/>
                <a:cs typeface="Verdana"/>
              </a:rPr>
              <a:t>l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olors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fr</a:t>
            </a:r>
            <a:r>
              <a:rPr sz="2200" spc="-20" dirty="0">
                <a:latin typeface="Verdana"/>
                <a:cs typeface="Verdana"/>
              </a:rPr>
              <a:t>om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bla</a:t>
            </a:r>
            <a:r>
              <a:rPr sz="2200" spc="-2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k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p</a:t>
            </a:r>
            <a:r>
              <a:rPr sz="2200" spc="-15" dirty="0">
                <a:latin typeface="Verdana"/>
                <a:cs typeface="Verdana"/>
              </a:rPr>
              <a:t>ure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wh</a:t>
            </a:r>
            <a:r>
              <a:rPr sz="2200" spc="-15" dirty="0">
                <a:latin typeface="Verdana"/>
                <a:cs typeface="Verdana"/>
              </a:rPr>
              <a:t>ite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are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allowed,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Verdana"/>
                <a:cs typeface="Verdana"/>
              </a:rPr>
              <a:t>v</a:t>
            </a:r>
            <a:r>
              <a:rPr sz="2200" spc="-15" dirty="0">
                <a:latin typeface="Verdana"/>
                <a:cs typeface="Verdana"/>
              </a:rPr>
              <a:t>arie</a:t>
            </a:r>
            <a:r>
              <a:rPr sz="2200" spc="-25" dirty="0">
                <a:latin typeface="Verdana"/>
                <a:cs typeface="Verdana"/>
              </a:rPr>
              <a:t>t</a:t>
            </a:r>
            <a:r>
              <a:rPr sz="2200" spc="-15" dirty="0">
                <a:latin typeface="Verdana"/>
                <a:cs typeface="Verdana"/>
              </a:rPr>
              <a:t>y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ma</a:t>
            </a:r>
            <a:r>
              <a:rPr sz="2200" spc="-15" dirty="0">
                <a:latin typeface="Verdana"/>
                <a:cs typeface="Verdana"/>
              </a:rPr>
              <a:t>r</a:t>
            </a:r>
            <a:r>
              <a:rPr sz="2200" spc="-20" dirty="0">
                <a:latin typeface="Verdana"/>
                <a:cs typeface="Verdana"/>
              </a:rPr>
              <a:t>k</a:t>
            </a:r>
            <a:r>
              <a:rPr sz="2200" spc="-15" dirty="0">
                <a:latin typeface="Verdana"/>
                <a:cs typeface="Verdana"/>
              </a:rPr>
              <a:t>in</a:t>
            </a:r>
            <a:r>
              <a:rPr sz="2200" spc="-20" dirty="0">
                <a:latin typeface="Verdana"/>
                <a:cs typeface="Verdana"/>
              </a:rPr>
              <a:t>g</a:t>
            </a:r>
            <a:r>
              <a:rPr sz="2200" spc="-15" dirty="0">
                <a:latin typeface="Verdana"/>
                <a:cs typeface="Verdana"/>
              </a:rPr>
              <a:t>s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n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the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head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is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co</a:t>
            </a:r>
            <a:r>
              <a:rPr sz="2200" spc="-25" dirty="0">
                <a:latin typeface="Verdana"/>
                <a:cs typeface="Verdana"/>
              </a:rPr>
              <a:t>mm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n.</a:t>
            </a:r>
            <a:endParaRPr sz="2200" dirty="0">
              <a:latin typeface="Verdana"/>
              <a:cs typeface="Verdana"/>
            </a:endParaRPr>
          </a:p>
          <a:p>
            <a:pPr marL="277495" marR="5080" indent="-264795">
              <a:lnSpc>
                <a:spcPts val="2380"/>
              </a:lnSpc>
              <a:spcBef>
                <a:spcPts val="295"/>
              </a:spcBef>
              <a:buClr>
                <a:srgbClr val="F07F09"/>
              </a:buClr>
              <a:buSzPct val="79545"/>
              <a:buFont typeface="Wingdings 2"/>
              <a:buChar char=""/>
              <a:tabLst>
                <a:tab pos="278130" algn="l"/>
              </a:tabLst>
            </a:pPr>
            <a:r>
              <a:rPr sz="2200" spc="-20" dirty="0">
                <a:latin typeface="Verdana"/>
                <a:cs typeface="Verdana"/>
              </a:rPr>
              <a:t>Agr</a:t>
            </a:r>
            <a:r>
              <a:rPr sz="2200" spc="-15" dirty="0">
                <a:latin typeface="Verdana"/>
                <a:cs typeface="Verdana"/>
              </a:rPr>
              <a:t>eeable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and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5" dirty="0">
                <a:latin typeface="Verdana"/>
                <a:cs typeface="Verdana"/>
              </a:rPr>
              <a:t>u</a:t>
            </a:r>
            <a:r>
              <a:rPr sz="2200" spc="-20" dirty="0">
                <a:latin typeface="Verdana"/>
                <a:cs typeface="Verdana"/>
              </a:rPr>
              <a:t>tgoi</a:t>
            </a:r>
            <a:r>
              <a:rPr sz="2200" spc="-15" dirty="0">
                <a:latin typeface="Verdana"/>
                <a:cs typeface="Verdana"/>
              </a:rPr>
              <a:t>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20" dirty="0">
                <a:latin typeface="Verdana"/>
                <a:cs typeface="Verdana"/>
              </a:rPr>
              <a:t>empe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20" dirty="0">
                <a:latin typeface="Verdana"/>
                <a:cs typeface="Verdana"/>
              </a:rPr>
              <a:t>amen</a:t>
            </a:r>
            <a:r>
              <a:rPr sz="2200" spc="-15" dirty="0">
                <a:latin typeface="Verdana"/>
                <a:cs typeface="Verdana"/>
              </a:rPr>
              <a:t>t</a:t>
            </a:r>
            <a:r>
              <a:rPr sz="2200" spc="-10" dirty="0">
                <a:latin typeface="Verdana"/>
                <a:cs typeface="Verdana"/>
              </a:rPr>
              <a:t>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0995" y="434157"/>
            <a:ext cx="3980504" cy="3477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992" y="3314855"/>
            <a:ext cx="2362169" cy="3044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388175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b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er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30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H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us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ky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7189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20-24”</a:t>
            </a:r>
          </a:p>
          <a:p>
            <a:r>
              <a:rPr lang="en-US" dirty="0" smtClean="0"/>
              <a:t>  Weight:  35-60 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04821"/>
            <a:ext cx="4267199" cy="6360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6417564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808" y="5285232"/>
            <a:ext cx="775703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3548"/>
            <a:ext cx="3661410" cy="403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86080" indent="-264795">
              <a:lnSpc>
                <a:spcPts val="281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In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5" dirty="0">
                <a:latin typeface="Verdana"/>
                <a:cs typeface="Verdana"/>
              </a:rPr>
              <a:t>lli</a:t>
            </a:r>
            <a:r>
              <a:rPr sz="2600" spc="-5" dirty="0">
                <a:latin typeface="Verdana"/>
                <a:cs typeface="Verdana"/>
              </a:rPr>
              <a:t>gen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ro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ag</a:t>
            </a:r>
            <a:r>
              <a:rPr sz="2600" spc="5" dirty="0">
                <a:latin typeface="Verdana"/>
                <a:cs typeface="Verdana"/>
              </a:rPr>
              <a:t>il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.</a:t>
            </a:r>
          </a:p>
          <a:p>
            <a:pPr marL="277495" indent="-264795">
              <a:lnSpc>
                <a:spcPts val="306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Mo</a:t>
            </a:r>
            <a:r>
              <a:rPr sz="2600" spc="-5" dirty="0">
                <a:latin typeface="Verdana"/>
                <a:cs typeface="Verdana"/>
              </a:rPr>
              <a:t>un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Verdana"/>
                <a:cs typeface="Verdana"/>
              </a:rPr>
              <a:t>F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rm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og</a:t>
            </a:r>
          </a:p>
          <a:p>
            <a:pPr marL="277495" marR="5080" indent="-264795">
              <a:lnSpc>
                <a:spcPts val="2810"/>
              </a:lnSpc>
              <a:spcBef>
                <a:spcPts val="345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Li</a:t>
            </a:r>
            <a:r>
              <a:rPr sz="2600" spc="-30" dirty="0">
                <a:latin typeface="Verdana"/>
                <a:cs typeface="Verdana"/>
              </a:rPr>
              <a:t>k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wi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eeds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he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ri-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olo</a:t>
            </a:r>
            <a:r>
              <a:rPr sz="2600" spc="5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ed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pa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che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of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ack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us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.</a:t>
            </a:r>
          </a:p>
          <a:p>
            <a:pPr marL="277495" marR="651510" indent="-264795">
              <a:lnSpc>
                <a:spcPts val="281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Gen</a:t>
            </a:r>
            <a:r>
              <a:rPr sz="2600" spc="5" dirty="0">
                <a:latin typeface="Verdana"/>
                <a:cs typeface="Verdana"/>
              </a:rPr>
              <a:t>tl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eas</a:t>
            </a:r>
            <a:r>
              <a:rPr sz="2600" spc="-20" dirty="0">
                <a:latin typeface="Verdana"/>
                <a:cs typeface="Verdana"/>
              </a:rPr>
              <a:t>y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ng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ood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fam</a:t>
            </a:r>
            <a:r>
              <a:rPr sz="2600" spc="5" dirty="0">
                <a:latin typeface="Verdana"/>
                <a:cs typeface="Verdana"/>
              </a:rPr>
              <a:t>il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g.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81009"/>
            <a:ext cx="4267321" cy="3490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61" y="4191000"/>
            <a:ext cx="2087818" cy="2157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582422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B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er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se</a:t>
            </a:r>
            <a:r>
              <a:rPr sz="3600" b="1" spc="30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>
                <a:solidFill>
                  <a:srgbClr val="FF8D3E"/>
                </a:solidFill>
                <a:latin typeface="Verdana"/>
                <a:cs typeface="Verdana"/>
              </a:rPr>
              <a:t>M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o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un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30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D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o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g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31720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23-28”</a:t>
            </a:r>
          </a:p>
          <a:p>
            <a:r>
              <a:rPr lang="en-US" dirty="0" smtClean="0"/>
              <a:t>Weight:  80-110 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2118360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4604" y="5285232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3644"/>
            <a:ext cx="3652520" cy="406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ts val="259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fu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</a:t>
            </a:r>
            <a:r>
              <a:rPr sz="2400" spc="-20" dirty="0">
                <a:latin typeface="Verdana"/>
                <a:cs typeface="Verdana"/>
              </a:rPr>
              <a:t>h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llig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ex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ess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81280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rea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gu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but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hum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mp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p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386080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5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pul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0" dirty="0">
                <a:latin typeface="Verdana"/>
                <a:cs typeface="Verdana"/>
              </a:rPr>
              <a:t>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Verdana"/>
                <a:cs typeface="Verdana"/>
              </a:rPr>
              <a:t>U</a:t>
            </a:r>
            <a:r>
              <a:rPr sz="2400" spc="-10" dirty="0">
                <a:latin typeface="Verdana"/>
                <a:cs typeface="Verdana"/>
              </a:rPr>
              <a:t>.</a:t>
            </a:r>
            <a:r>
              <a:rPr sz="2400" spc="-45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621030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135" dirty="0">
                <a:latin typeface="Verdana"/>
                <a:cs typeface="Verdana"/>
              </a:rPr>
              <a:t>F</a:t>
            </a:r>
            <a:r>
              <a:rPr sz="2400" spc="-3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wn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nd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36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7778" y="381000"/>
            <a:ext cx="3162817" cy="335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0" y="3886200"/>
            <a:ext cx="2667000" cy="266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1524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Box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4862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21-25”</a:t>
            </a:r>
          </a:p>
          <a:p>
            <a:r>
              <a:rPr lang="en-US" dirty="0" smtClean="0"/>
              <a:t>Weight:  55-71 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5285232"/>
            <a:ext cx="3418331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4576" y="5285232"/>
            <a:ext cx="775703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3172"/>
            <a:ext cx="3215640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71475" indent="-264795">
              <a:lnSpc>
                <a:spcPct val="10000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ro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fu</a:t>
            </a:r>
            <a:r>
              <a:rPr sz="2600" spc="5" dirty="0">
                <a:latin typeface="Verdana"/>
                <a:cs typeface="Verdana"/>
              </a:rPr>
              <a:t>ll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bu</a:t>
            </a:r>
            <a:r>
              <a:rPr sz="2600" dirty="0">
                <a:latin typeface="Verdana"/>
                <a:cs typeface="Verdana"/>
              </a:rPr>
              <a:t>ilt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g.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60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oss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-15" dirty="0">
                <a:latin typeface="Verdana"/>
                <a:cs typeface="Verdana"/>
              </a:rPr>
              <a:t>s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ea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5" dirty="0">
                <a:latin typeface="Verdana"/>
                <a:cs typeface="Verdana"/>
              </a:rPr>
              <a:t>lli</a:t>
            </a:r>
            <a:r>
              <a:rPr sz="2600" spc="-5" dirty="0">
                <a:latin typeface="Verdana"/>
                <a:cs typeface="Verdana"/>
              </a:rPr>
              <a:t>genc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willi</a:t>
            </a:r>
            <a:r>
              <a:rPr sz="2600" spc="-5" dirty="0">
                <a:latin typeface="Verdana"/>
                <a:cs typeface="Verdana"/>
              </a:rPr>
              <a:t>ngnes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ease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ma</a:t>
            </a:r>
            <a:r>
              <a:rPr sz="2600" spc="-10" dirty="0">
                <a:latin typeface="Verdana"/>
                <a:cs typeface="Verdana"/>
              </a:rPr>
              <a:t>k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he</a:t>
            </a:r>
            <a:r>
              <a:rPr sz="2600" dirty="0">
                <a:latin typeface="Verdana"/>
                <a:cs typeface="Verdana"/>
              </a:rPr>
              <a:t>m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dea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fam</a:t>
            </a:r>
            <a:r>
              <a:rPr sz="2600" spc="5" dirty="0">
                <a:latin typeface="Verdana"/>
                <a:cs typeface="Verdana"/>
              </a:rPr>
              <a:t>il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mpan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spc="5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ec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r</a:t>
            </a:r>
            <a:r>
              <a:rPr sz="2600" spc="-1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14320" y="304800"/>
            <a:ext cx="3925153" cy="3809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3507604"/>
            <a:ext cx="2647949" cy="2664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28244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Bull</a:t>
            </a:r>
            <a:r>
              <a:rPr sz="3600" b="1" spc="-50" dirty="0">
                <a:solidFill>
                  <a:srgbClr val="FF8D3E"/>
                </a:solidFill>
                <a:latin typeface="Verdana"/>
                <a:cs typeface="Verdana"/>
              </a:rPr>
              <a:t>m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ff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720" y="4667934"/>
            <a:ext cx="21814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Height:  24-27”</a:t>
            </a:r>
          </a:p>
          <a:p>
            <a:r>
              <a:rPr lang="en-US" dirty="0" smtClean="0"/>
              <a:t>Weight:  100-130 </a:t>
            </a:r>
            <a:r>
              <a:rPr lang="en-US" dirty="0" err="1" smtClean="0"/>
              <a:t>poiunds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821</Words>
  <Application>Microsoft Macintosh PowerPoint</Application>
  <PresentationFormat>On-screen Show (4:3)</PresentationFormat>
  <Paragraphs>110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Gill Sans MT</vt:lpstr>
      <vt:lpstr>Times New Roman</vt:lpstr>
      <vt:lpstr>Verdana</vt:lpstr>
      <vt:lpstr>Wingdings 2</vt:lpstr>
      <vt:lpstr>Wingdings 3</vt:lpstr>
      <vt:lpstr>Office Theme</vt:lpstr>
      <vt:lpstr>Urban Pop</vt:lpstr>
      <vt:lpstr>PowerPoint Presentation</vt:lpstr>
      <vt:lpstr>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7</cp:revision>
  <dcterms:created xsi:type="dcterms:W3CDTF">2017-01-10T20:55:06Z</dcterms:created>
  <dcterms:modified xsi:type="dcterms:W3CDTF">2017-01-30T17:17:55Z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