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13"/>
  </p:notesMasterIdLst>
  <p:sldIdLst>
    <p:sldId id="256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/>
    <p:restoredTop sz="92781"/>
  </p:normalViewPr>
  <p:slideViewPr>
    <p:cSldViewPr>
      <p:cViewPr varScale="1">
        <p:scale>
          <a:sx n="56" d="100"/>
          <a:sy n="56" d="100"/>
        </p:scale>
        <p:origin x="424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073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9DED-8053-4722-8AF4-D86DF8B39212}" type="datetimeFigureOut">
              <a:rPr/>
              <a:pPr/>
              <a:t>1/19/17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482-4981-4F3A-9DAA-5F35ED97E1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9DED-8053-4722-8AF4-D86DF8B39212}" type="datetimeFigureOut">
              <a:rPr/>
              <a:pPr/>
              <a:t>1/19/17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482-4981-4F3A-9DAA-5F35ED97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9DED-8053-4722-8AF4-D86DF8B39212}" type="datetimeFigureOut">
              <a:rPr/>
              <a:pPr/>
              <a:t>1/19/17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482-4981-4F3A-9DAA-5F35ED97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9DED-8053-4722-8AF4-D86DF8B39212}" type="datetimeFigureOut">
              <a:rPr/>
              <a:pPr/>
              <a:t>1/19/17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482-4981-4F3A-9DAA-5F35ED97E1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9DED-8053-4722-8AF4-D86DF8B39212}" type="datetimeFigureOut">
              <a:rPr/>
              <a:pPr/>
              <a:t>1/19/17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482-4981-4F3A-9DAA-5F35ED97E1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9DED-8053-4722-8AF4-D86DF8B39212}" type="datetimeFigureOut">
              <a:rPr/>
              <a:pPr/>
              <a:t>1/19/17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482-4981-4F3A-9DAA-5F35ED97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9DED-8053-4722-8AF4-D86DF8B39212}" type="datetimeFigureOut">
              <a:rPr/>
              <a:pPr/>
              <a:t>1/19/17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482-4981-4F3A-9DAA-5F35ED97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9DED-8053-4722-8AF4-D86DF8B39212}" type="datetimeFigureOut">
              <a:rPr/>
              <a:pPr/>
              <a:t>1/19/17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B722482-4981-4F3A-9DAA-5F35ED97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9DED-8053-4722-8AF4-D86DF8B39212}" type="datetimeFigureOut">
              <a:rPr/>
              <a:pPr/>
              <a:t>1/19/17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482-4981-4F3A-9DAA-5F35ED97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9DED-8053-4722-8AF4-D86DF8B39212}" type="datetimeFigureOut">
              <a:rPr/>
              <a:pPr/>
              <a:t>1/19/17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482-4981-4F3A-9DAA-5F35ED97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9DED-8053-4722-8AF4-D86DF8B39212}" type="datetimeFigureOut">
              <a:rPr/>
              <a:pPr/>
              <a:t>1/19/17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482-4981-4F3A-9DAA-5F35ED97E1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3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E3DE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25552" y="301752"/>
            <a:ext cx="8689847" cy="63535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04800" y="329184"/>
            <a:ext cx="8532052" cy="61968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04800" y="329184"/>
            <a:ext cx="8532495" cy="6196965"/>
          </a:xfrm>
          <a:custGeom>
            <a:avLst/>
            <a:gdLst/>
            <a:ahLst/>
            <a:cxnLst/>
            <a:rect l="l" t="t" r="r" b="b"/>
            <a:pathLst>
              <a:path w="8532495" h="6196965">
                <a:moveTo>
                  <a:pt x="0" y="128960"/>
                </a:moveTo>
                <a:lnTo>
                  <a:pt x="7155" y="86489"/>
                </a:lnTo>
                <a:lnTo>
                  <a:pt x="27008" y="49972"/>
                </a:lnTo>
                <a:lnTo>
                  <a:pt x="57139" y="21830"/>
                </a:lnTo>
                <a:lnTo>
                  <a:pt x="95127" y="4482"/>
                </a:lnTo>
                <a:lnTo>
                  <a:pt x="8403091" y="0"/>
                </a:lnTo>
                <a:lnTo>
                  <a:pt x="8417761" y="824"/>
                </a:lnTo>
                <a:lnTo>
                  <a:pt x="8458516" y="12481"/>
                </a:lnTo>
                <a:lnTo>
                  <a:pt x="8492510" y="36028"/>
                </a:lnTo>
                <a:lnTo>
                  <a:pt x="8517323" y="69046"/>
                </a:lnTo>
                <a:lnTo>
                  <a:pt x="8530536" y="109116"/>
                </a:lnTo>
                <a:lnTo>
                  <a:pt x="8532052" y="6067854"/>
                </a:lnTo>
                <a:lnTo>
                  <a:pt x="8531227" y="6082522"/>
                </a:lnTo>
                <a:lnTo>
                  <a:pt x="8519571" y="6123275"/>
                </a:lnTo>
                <a:lnTo>
                  <a:pt x="8496023" y="6157268"/>
                </a:lnTo>
                <a:lnTo>
                  <a:pt x="8463003" y="6182080"/>
                </a:lnTo>
                <a:lnTo>
                  <a:pt x="8422931" y="6195293"/>
                </a:lnTo>
                <a:lnTo>
                  <a:pt x="128957" y="6196809"/>
                </a:lnTo>
                <a:lnTo>
                  <a:pt x="114289" y="6195984"/>
                </a:lnTo>
                <a:lnTo>
                  <a:pt x="73534" y="6184327"/>
                </a:lnTo>
                <a:lnTo>
                  <a:pt x="39540" y="6160778"/>
                </a:lnTo>
                <a:lnTo>
                  <a:pt x="14727" y="6127759"/>
                </a:lnTo>
                <a:lnTo>
                  <a:pt x="1515" y="6087689"/>
                </a:lnTo>
                <a:lnTo>
                  <a:pt x="0" y="128960"/>
                </a:lnTo>
                <a:close/>
              </a:path>
            </a:pathLst>
          </a:custGeom>
          <a:ln w="3175">
            <a:solidFill>
              <a:srgbClr val="A4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19"/>
            <a:ext cx="8229599" cy="1097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59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BB39DED-8053-4722-8AF4-D86DF8B39212}" type="datetimeFigureOut">
              <a:rPr/>
              <a:pPr/>
              <a:t>1/19/17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BB722482-4981-4F3A-9DAA-5F35ED97E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046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5.png"/><Relationship Id="rId5" Type="http://schemas.openxmlformats.org/officeDocument/2006/relationships/image" Target="../media/image9.png"/><Relationship Id="rId6" Type="http://schemas.openxmlformats.org/officeDocument/2006/relationships/image" Target="../media/image36.jpg"/><Relationship Id="rId7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jpg"/><Relationship Id="rId8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13.jpg"/><Relationship Id="rId7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9.png"/><Relationship Id="rId6" Type="http://schemas.openxmlformats.org/officeDocument/2006/relationships/image" Target="../media/image16.jpg"/><Relationship Id="rId7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9.png"/><Relationship Id="rId9" Type="http://schemas.openxmlformats.org/officeDocument/2006/relationships/image" Target="../media/image22.jpg"/><Relationship Id="rId10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26.jpg"/><Relationship Id="rId9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8.png"/><Relationship Id="rId5" Type="http://schemas.openxmlformats.org/officeDocument/2006/relationships/image" Target="../media/image9.png"/><Relationship Id="rId6" Type="http://schemas.openxmlformats.org/officeDocument/2006/relationships/image" Target="../media/image29.jpg"/><Relationship Id="rId7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9.png"/><Relationship Id="rId7" Type="http://schemas.openxmlformats.org/officeDocument/2006/relationships/image" Target="../media/image33.jpg"/><Relationship Id="rId8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600" y="434157"/>
            <a:ext cx="8306787" cy="43413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084" y="5119868"/>
            <a:ext cx="5498465" cy="784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solidFill>
                  <a:srgbClr val="79766F"/>
                </a:solidFill>
                <a:latin typeface="Verdana"/>
                <a:cs typeface="Verdana"/>
              </a:rPr>
              <a:t>NON</a:t>
            </a:r>
            <a:r>
              <a:rPr sz="3600" spc="-45" dirty="0">
                <a:solidFill>
                  <a:srgbClr val="79766F"/>
                </a:solidFill>
                <a:latin typeface="Verdana"/>
                <a:cs typeface="Verdana"/>
              </a:rPr>
              <a:t>-</a:t>
            </a:r>
            <a:r>
              <a:rPr sz="3600" spc="-30" dirty="0">
                <a:solidFill>
                  <a:srgbClr val="79766F"/>
                </a:solidFill>
                <a:latin typeface="Verdana"/>
                <a:cs typeface="Verdana"/>
              </a:rPr>
              <a:t>S</a:t>
            </a:r>
            <a:r>
              <a:rPr sz="3600" dirty="0">
                <a:solidFill>
                  <a:srgbClr val="79766F"/>
                </a:solidFill>
                <a:latin typeface="Verdana"/>
                <a:cs typeface="Verdana"/>
              </a:rPr>
              <a:t>P</a:t>
            </a:r>
            <a:r>
              <a:rPr sz="3600" spc="-5" dirty="0">
                <a:solidFill>
                  <a:srgbClr val="79766F"/>
                </a:solidFill>
                <a:latin typeface="Verdana"/>
                <a:cs typeface="Verdana"/>
              </a:rPr>
              <a:t>O</a:t>
            </a:r>
            <a:r>
              <a:rPr sz="3600" spc="-105" dirty="0">
                <a:solidFill>
                  <a:srgbClr val="79766F"/>
                </a:solidFill>
                <a:latin typeface="Verdana"/>
                <a:cs typeface="Verdana"/>
              </a:rPr>
              <a:t>R</a:t>
            </a:r>
            <a:r>
              <a:rPr sz="3600" dirty="0">
                <a:solidFill>
                  <a:srgbClr val="79766F"/>
                </a:solidFill>
                <a:latin typeface="Verdana"/>
                <a:cs typeface="Verdana"/>
              </a:rPr>
              <a:t>T</a:t>
            </a:r>
            <a:r>
              <a:rPr sz="3600" spc="-5" dirty="0">
                <a:solidFill>
                  <a:srgbClr val="79766F"/>
                </a:solidFill>
                <a:latin typeface="Verdana"/>
                <a:cs typeface="Verdana"/>
              </a:rPr>
              <a:t>IN</a:t>
            </a:r>
            <a:r>
              <a:rPr sz="3600" dirty="0">
                <a:solidFill>
                  <a:srgbClr val="79766F"/>
                </a:solidFill>
                <a:latin typeface="Verdana"/>
                <a:cs typeface="Verdana"/>
              </a:rPr>
              <a:t>G</a:t>
            </a:r>
            <a:r>
              <a:rPr sz="3600" spc="360" dirty="0">
                <a:solidFill>
                  <a:srgbClr val="79766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79766F"/>
                </a:solidFill>
                <a:latin typeface="Verdana"/>
                <a:cs typeface="Verdana"/>
              </a:rPr>
              <a:t>G</a:t>
            </a:r>
            <a:r>
              <a:rPr sz="3600" spc="5" dirty="0">
                <a:solidFill>
                  <a:srgbClr val="79766F"/>
                </a:solidFill>
                <a:latin typeface="Verdana"/>
                <a:cs typeface="Verdana"/>
              </a:rPr>
              <a:t>R</a:t>
            </a:r>
            <a:r>
              <a:rPr sz="3600" spc="-5" dirty="0">
                <a:solidFill>
                  <a:srgbClr val="79766F"/>
                </a:solidFill>
                <a:latin typeface="Verdana"/>
                <a:cs typeface="Verdana"/>
              </a:rPr>
              <a:t>O</a:t>
            </a:r>
            <a:r>
              <a:rPr sz="3600" spc="-25" dirty="0">
                <a:solidFill>
                  <a:srgbClr val="79766F"/>
                </a:solidFill>
                <a:latin typeface="Verdana"/>
                <a:cs typeface="Verdana"/>
              </a:rPr>
              <a:t>UP</a:t>
            </a:r>
            <a:endParaRPr sz="3600">
              <a:latin typeface="Verdana"/>
              <a:cs typeface="Verdana"/>
            </a:endParaRPr>
          </a:p>
          <a:p>
            <a:pPr marL="40005">
              <a:lnSpc>
                <a:spcPct val="100000"/>
              </a:lnSpc>
              <a:spcBef>
                <a:spcPts val="160"/>
              </a:spcBef>
            </a:pPr>
            <a:r>
              <a:rPr sz="1800" spc="-10" dirty="0">
                <a:solidFill>
                  <a:srgbClr val="B95C00"/>
                </a:solidFill>
                <a:latin typeface="Verdana"/>
                <a:cs typeface="Verdana"/>
              </a:rPr>
              <a:t>D</a:t>
            </a:r>
            <a:r>
              <a:rPr sz="1800" spc="-20" dirty="0">
                <a:solidFill>
                  <a:srgbClr val="B95C00"/>
                </a:solidFill>
                <a:latin typeface="Verdana"/>
                <a:cs typeface="Verdana"/>
              </a:rPr>
              <a:t>o</a:t>
            </a:r>
            <a:r>
              <a:rPr sz="1800" spc="-10" dirty="0">
                <a:solidFill>
                  <a:srgbClr val="B95C00"/>
                </a:solidFill>
                <a:latin typeface="Verdana"/>
                <a:cs typeface="Verdana"/>
              </a:rPr>
              <a:t>gs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600" y="434157"/>
            <a:ext cx="8306787" cy="54864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0895" y="5295900"/>
            <a:ext cx="2343912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4351" y="5295900"/>
            <a:ext cx="757427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4530" y="663172"/>
            <a:ext cx="3683000" cy="3564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495" marR="24130" indent="-264795">
              <a:lnSpc>
                <a:spcPct val="100000"/>
              </a:lnSpc>
              <a:buClr>
                <a:srgbClr val="F07F09"/>
              </a:buClr>
              <a:buSzPct val="78846"/>
              <a:buFont typeface="Wingdings 2"/>
              <a:buChar char=""/>
              <a:tabLst>
                <a:tab pos="278130" algn="l"/>
              </a:tabLst>
            </a:pPr>
            <a:r>
              <a:rPr sz="2600" spc="-60" dirty="0">
                <a:latin typeface="Verdana"/>
                <a:cs typeface="Verdana"/>
              </a:rPr>
              <a:t>P</a:t>
            </a:r>
            <a:r>
              <a:rPr sz="2600" dirty="0">
                <a:latin typeface="Verdana"/>
                <a:cs typeface="Verdana"/>
              </a:rPr>
              <a:t>oo</a:t>
            </a:r>
            <a:r>
              <a:rPr sz="2600" spc="-5" dirty="0">
                <a:latin typeface="Verdana"/>
                <a:cs typeface="Verdana"/>
              </a:rPr>
              <a:t>d</a:t>
            </a:r>
            <a:r>
              <a:rPr sz="2600" spc="5" dirty="0">
                <a:latin typeface="Verdana"/>
                <a:cs typeface="Verdana"/>
              </a:rPr>
              <a:t>l</a:t>
            </a:r>
            <a:r>
              <a:rPr sz="2600" spc="-5" dirty="0">
                <a:latin typeface="Verdana"/>
                <a:cs typeface="Verdana"/>
              </a:rPr>
              <a:t>e</a:t>
            </a:r>
            <a:r>
              <a:rPr sz="2600" dirty="0">
                <a:latin typeface="Verdana"/>
                <a:cs typeface="Verdana"/>
              </a:rPr>
              <a:t>s</a:t>
            </a:r>
            <a:r>
              <a:rPr sz="2600" spc="2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ca</a:t>
            </a:r>
            <a:r>
              <a:rPr sz="2600" dirty="0">
                <a:latin typeface="Verdana"/>
                <a:cs typeface="Verdana"/>
              </a:rPr>
              <a:t>n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b</a:t>
            </a:r>
            <a:r>
              <a:rPr sz="2600" dirty="0">
                <a:latin typeface="Verdana"/>
                <a:cs typeface="Verdana"/>
              </a:rPr>
              <a:t>e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Verdana"/>
                <a:cs typeface="Verdana"/>
              </a:rPr>
              <a:t>v</a:t>
            </a:r>
            <a:r>
              <a:rPr sz="2600" spc="-5" dirty="0">
                <a:latin typeface="Verdana"/>
                <a:cs typeface="Verdana"/>
              </a:rPr>
              <a:t>a</a:t>
            </a:r>
            <a:r>
              <a:rPr sz="2600" dirty="0">
                <a:latin typeface="Verdana"/>
                <a:cs typeface="Verdana"/>
              </a:rPr>
              <a:t>r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spc="-5" dirty="0">
                <a:latin typeface="Verdana"/>
                <a:cs typeface="Verdana"/>
              </a:rPr>
              <a:t>e</a:t>
            </a:r>
            <a:r>
              <a:rPr sz="2600" spc="-10" dirty="0">
                <a:latin typeface="Verdana"/>
                <a:cs typeface="Verdana"/>
              </a:rPr>
              <a:t>t</a:t>
            </a:r>
            <a:r>
              <a:rPr sz="2600" dirty="0">
                <a:latin typeface="Verdana"/>
                <a:cs typeface="Verdana"/>
              </a:rPr>
              <a:t>y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of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s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5" dirty="0">
                <a:latin typeface="Verdana"/>
                <a:cs typeface="Verdana"/>
              </a:rPr>
              <a:t>li</a:t>
            </a:r>
            <a:r>
              <a:rPr sz="2600" dirty="0">
                <a:latin typeface="Verdana"/>
                <a:cs typeface="Verdana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c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5" dirty="0">
                <a:latin typeface="Verdana"/>
                <a:cs typeface="Verdana"/>
              </a:rPr>
              <a:t>l</a:t>
            </a:r>
            <a:r>
              <a:rPr sz="2600" dirty="0">
                <a:latin typeface="Verdana"/>
                <a:cs typeface="Verdana"/>
              </a:rPr>
              <a:t>or</a:t>
            </a:r>
            <a:r>
              <a:rPr sz="2600" spc="-5" dirty="0">
                <a:latin typeface="Verdana"/>
                <a:cs typeface="Verdana"/>
              </a:rPr>
              <a:t>s</a:t>
            </a:r>
            <a:r>
              <a:rPr sz="2600" dirty="0">
                <a:latin typeface="Verdana"/>
                <a:cs typeface="Verdana"/>
              </a:rPr>
              <a:t>,</a:t>
            </a:r>
            <a:r>
              <a:rPr sz="2600" spc="22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spc="-5" dirty="0">
                <a:latin typeface="Verdana"/>
                <a:cs typeface="Verdana"/>
              </a:rPr>
              <a:t>nc</a:t>
            </a:r>
            <a:r>
              <a:rPr sz="2600" spc="5" dirty="0">
                <a:latin typeface="Verdana"/>
                <a:cs typeface="Verdana"/>
              </a:rPr>
              <a:t>l</a:t>
            </a:r>
            <a:r>
              <a:rPr sz="2600" spc="-5" dirty="0">
                <a:latin typeface="Verdana"/>
                <a:cs typeface="Verdana"/>
              </a:rPr>
              <a:t>ud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spc="-5" dirty="0">
                <a:latin typeface="Verdana"/>
                <a:cs typeface="Verdana"/>
              </a:rPr>
              <a:t>n</a:t>
            </a:r>
            <a:r>
              <a:rPr sz="2600" dirty="0">
                <a:latin typeface="Verdana"/>
                <a:cs typeface="Verdana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w</a:t>
            </a:r>
            <a:r>
              <a:rPr sz="2600" spc="-5" dirty="0">
                <a:latin typeface="Verdana"/>
                <a:cs typeface="Verdana"/>
              </a:rPr>
              <a:t>h</a:t>
            </a:r>
            <a:r>
              <a:rPr sz="2600" dirty="0">
                <a:latin typeface="Verdana"/>
                <a:cs typeface="Verdana"/>
              </a:rPr>
              <a:t>it</a:t>
            </a:r>
            <a:r>
              <a:rPr sz="2600" spc="-5" dirty="0">
                <a:latin typeface="Verdana"/>
                <a:cs typeface="Verdana"/>
              </a:rPr>
              <a:t>e</a:t>
            </a:r>
            <a:r>
              <a:rPr sz="2600" dirty="0">
                <a:latin typeface="Verdana"/>
                <a:cs typeface="Verdana"/>
              </a:rPr>
              <a:t>,</a:t>
            </a:r>
            <a:r>
              <a:rPr sz="2600" spc="2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b</a:t>
            </a:r>
            <a:r>
              <a:rPr sz="2600" dirty="0">
                <a:latin typeface="Verdana"/>
                <a:cs typeface="Verdana"/>
              </a:rPr>
              <a:t>l</a:t>
            </a:r>
            <a:r>
              <a:rPr sz="2600" spc="-5" dirty="0">
                <a:latin typeface="Verdana"/>
                <a:cs typeface="Verdana"/>
              </a:rPr>
              <a:t>ack</a:t>
            </a:r>
            <a:r>
              <a:rPr sz="2600" dirty="0">
                <a:latin typeface="Verdana"/>
                <a:cs typeface="Verdana"/>
              </a:rPr>
              <a:t>,</a:t>
            </a:r>
            <a:r>
              <a:rPr sz="2600" spc="2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ap</a:t>
            </a:r>
            <a:r>
              <a:rPr sz="2600" dirty="0">
                <a:latin typeface="Verdana"/>
                <a:cs typeface="Verdana"/>
              </a:rPr>
              <a:t>ri</a:t>
            </a:r>
            <a:r>
              <a:rPr sz="2600" spc="-5" dirty="0">
                <a:latin typeface="Verdana"/>
                <a:cs typeface="Verdana"/>
              </a:rPr>
              <a:t>c</a:t>
            </a:r>
            <a:r>
              <a:rPr sz="2600" dirty="0">
                <a:latin typeface="Verdana"/>
                <a:cs typeface="Verdana"/>
              </a:rPr>
              <a:t>ot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an</a:t>
            </a:r>
            <a:r>
              <a:rPr sz="2600" dirty="0">
                <a:latin typeface="Verdana"/>
                <a:cs typeface="Verdana"/>
              </a:rPr>
              <a:t>d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g</a:t>
            </a:r>
            <a:r>
              <a:rPr sz="2600" spc="-45" dirty="0">
                <a:latin typeface="Verdana"/>
                <a:cs typeface="Verdana"/>
              </a:rPr>
              <a:t>r</a:t>
            </a:r>
            <a:r>
              <a:rPr sz="2600" spc="-30" dirty="0">
                <a:latin typeface="Verdana"/>
                <a:cs typeface="Verdana"/>
              </a:rPr>
              <a:t>a</a:t>
            </a:r>
            <a:r>
              <a:rPr sz="2600" spc="-245" dirty="0">
                <a:latin typeface="Verdana"/>
                <a:cs typeface="Verdana"/>
              </a:rPr>
              <a:t>y</a:t>
            </a:r>
            <a:r>
              <a:rPr sz="2600" dirty="0">
                <a:latin typeface="Verdana"/>
                <a:cs typeface="Verdana"/>
              </a:rPr>
              <a:t>,</a:t>
            </a:r>
            <a:r>
              <a:rPr sz="2600" spc="2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bu</a:t>
            </a:r>
            <a:r>
              <a:rPr sz="2600" dirty="0">
                <a:latin typeface="Verdana"/>
                <a:cs typeface="Verdana"/>
              </a:rPr>
              <a:t>t</a:t>
            </a:r>
            <a:r>
              <a:rPr sz="2600" spc="2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ne</a:t>
            </a:r>
            <a:r>
              <a:rPr sz="2600" spc="-30" dirty="0">
                <a:latin typeface="Verdana"/>
                <a:cs typeface="Verdana"/>
              </a:rPr>
              <a:t>v</a:t>
            </a:r>
            <a:r>
              <a:rPr sz="2600" spc="-5" dirty="0">
                <a:latin typeface="Verdana"/>
                <a:cs typeface="Verdana"/>
              </a:rPr>
              <a:t>e</a:t>
            </a:r>
            <a:r>
              <a:rPr sz="2600" dirty="0">
                <a:latin typeface="Verdana"/>
                <a:cs typeface="Verdana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pa</a:t>
            </a:r>
            <a:r>
              <a:rPr sz="2600" dirty="0">
                <a:latin typeface="Verdana"/>
                <a:cs typeface="Verdana"/>
              </a:rPr>
              <a:t>r</a:t>
            </a:r>
            <a:r>
              <a:rPr sz="2600" spc="5" dirty="0">
                <a:latin typeface="Verdana"/>
                <a:cs typeface="Verdana"/>
              </a:rPr>
              <a:t>ti-</a:t>
            </a:r>
            <a:r>
              <a:rPr sz="2600" spc="-5" dirty="0">
                <a:latin typeface="Verdana"/>
                <a:cs typeface="Verdana"/>
              </a:rPr>
              <a:t>c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-10" dirty="0">
                <a:latin typeface="Verdana"/>
                <a:cs typeface="Verdana"/>
              </a:rPr>
              <a:t>lo</a:t>
            </a:r>
            <a:r>
              <a:rPr sz="2600" dirty="0">
                <a:latin typeface="Verdana"/>
                <a:cs typeface="Verdana"/>
              </a:rPr>
              <a:t>r</a:t>
            </a:r>
            <a:r>
              <a:rPr sz="2600" spc="-5" dirty="0">
                <a:latin typeface="Verdana"/>
                <a:cs typeface="Verdana"/>
              </a:rPr>
              <a:t>ed</a:t>
            </a:r>
            <a:r>
              <a:rPr sz="2600" dirty="0">
                <a:latin typeface="Verdana"/>
                <a:cs typeface="Verdana"/>
              </a:rPr>
              <a:t>.</a:t>
            </a:r>
            <a:endParaRPr sz="2600">
              <a:latin typeface="Verdana"/>
              <a:cs typeface="Verdana"/>
            </a:endParaRPr>
          </a:p>
          <a:p>
            <a:pPr marL="277495" marR="5080" indent="-264795">
              <a:lnSpc>
                <a:spcPct val="100000"/>
              </a:lnSpc>
              <a:spcBef>
                <a:spcPts val="300"/>
              </a:spcBef>
              <a:buClr>
                <a:srgbClr val="F07F09"/>
              </a:buClr>
              <a:buSzPct val="78846"/>
              <a:buFont typeface="Wingdings 2"/>
              <a:buChar char=""/>
              <a:tabLst>
                <a:tab pos="278130" algn="l"/>
              </a:tabLst>
            </a:pPr>
            <a:r>
              <a:rPr sz="2600" spc="5" dirty="0">
                <a:latin typeface="Verdana"/>
                <a:cs typeface="Verdana"/>
              </a:rPr>
              <a:t>C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-5" dirty="0">
                <a:latin typeface="Verdana"/>
                <a:cs typeface="Verdana"/>
              </a:rPr>
              <a:t>m</a:t>
            </a:r>
            <a:r>
              <a:rPr sz="2600" dirty="0">
                <a:latin typeface="Verdana"/>
                <a:cs typeface="Verdana"/>
              </a:rPr>
              <a:t>e</a:t>
            </a:r>
            <a:r>
              <a:rPr sz="2600" spc="229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dirty="0">
                <a:latin typeface="Verdana"/>
                <a:cs typeface="Verdana"/>
              </a:rPr>
              <a:t>n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spc="-5" dirty="0">
                <a:latin typeface="Verdana"/>
                <a:cs typeface="Verdana"/>
              </a:rPr>
              <a:t>h</a:t>
            </a:r>
            <a:r>
              <a:rPr sz="2600" dirty="0">
                <a:latin typeface="Verdana"/>
                <a:cs typeface="Verdana"/>
              </a:rPr>
              <a:t>r</a:t>
            </a:r>
            <a:r>
              <a:rPr sz="2600" spc="-5" dirty="0">
                <a:latin typeface="Verdana"/>
                <a:cs typeface="Verdana"/>
              </a:rPr>
              <a:t>e</a:t>
            </a:r>
            <a:r>
              <a:rPr sz="2600" dirty="0">
                <a:latin typeface="Verdana"/>
                <a:cs typeface="Verdana"/>
              </a:rPr>
              <a:t>e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s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spc="-15" dirty="0">
                <a:latin typeface="Verdana"/>
                <a:cs typeface="Verdana"/>
              </a:rPr>
              <a:t>z</a:t>
            </a:r>
            <a:r>
              <a:rPr sz="2600" spc="-20" dirty="0">
                <a:latin typeface="Verdana"/>
                <a:cs typeface="Verdana"/>
              </a:rPr>
              <a:t>e</a:t>
            </a:r>
            <a:r>
              <a:rPr sz="2600" spc="-15" dirty="0">
                <a:latin typeface="Verdana"/>
                <a:cs typeface="Verdana"/>
              </a:rPr>
              <a:t>s</a:t>
            </a:r>
            <a:r>
              <a:rPr sz="2600" dirty="0">
                <a:latin typeface="Verdana"/>
                <a:cs typeface="Verdana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han</a:t>
            </a:r>
            <a:r>
              <a:rPr sz="2600" dirty="0">
                <a:latin typeface="Verdana"/>
                <a:cs typeface="Verdana"/>
              </a:rPr>
              <a:t>d</a:t>
            </a:r>
            <a:r>
              <a:rPr sz="2600" spc="2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h</a:t>
            </a:r>
            <a:r>
              <a:rPr sz="2600" spc="-30" dirty="0">
                <a:latin typeface="Verdana"/>
                <a:cs typeface="Verdana"/>
              </a:rPr>
              <a:t>av</a:t>
            </a:r>
            <a:r>
              <a:rPr sz="2600" dirty="0">
                <a:latin typeface="Verdana"/>
                <a:cs typeface="Verdana"/>
              </a:rPr>
              <a:t>e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Verdana"/>
                <a:cs typeface="Verdana"/>
              </a:rPr>
              <a:t>h</a:t>
            </a:r>
            <a:r>
              <a:rPr sz="2600" spc="-10" dirty="0">
                <a:latin typeface="Verdana"/>
                <a:cs typeface="Verdana"/>
              </a:rPr>
              <a:t>y</a:t>
            </a:r>
            <a:r>
              <a:rPr sz="2600" spc="-5" dirty="0">
                <a:latin typeface="Verdana"/>
                <a:cs typeface="Verdana"/>
              </a:rPr>
              <a:t>po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a</a:t>
            </a:r>
            <a:r>
              <a:rPr sz="2600" spc="5" dirty="0">
                <a:latin typeface="Verdana"/>
                <a:cs typeface="Verdana"/>
              </a:rPr>
              <a:t>ll</a:t>
            </a:r>
            <a:r>
              <a:rPr sz="2600" spc="-5" dirty="0">
                <a:latin typeface="Verdana"/>
                <a:cs typeface="Verdana"/>
              </a:rPr>
              <a:t>e</a:t>
            </a:r>
            <a:r>
              <a:rPr sz="2600" dirty="0">
                <a:latin typeface="Verdana"/>
                <a:cs typeface="Verdana"/>
              </a:rPr>
              <a:t>r</a:t>
            </a:r>
            <a:r>
              <a:rPr sz="2600" spc="-5" dirty="0">
                <a:latin typeface="Verdana"/>
                <a:cs typeface="Verdana"/>
              </a:rPr>
              <a:t>gen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dirty="0">
                <a:latin typeface="Verdana"/>
                <a:cs typeface="Verdana"/>
              </a:rPr>
              <a:t>c</a:t>
            </a:r>
            <a:r>
              <a:rPr sz="2600" spc="2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c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-5" dirty="0">
                <a:latin typeface="Verdana"/>
                <a:cs typeface="Verdana"/>
              </a:rPr>
              <a:t>a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spc="-5" dirty="0">
                <a:latin typeface="Verdana"/>
                <a:cs typeface="Verdana"/>
              </a:rPr>
              <a:t>s</a:t>
            </a:r>
            <a:r>
              <a:rPr sz="2600" dirty="0">
                <a:latin typeface="Verdana"/>
                <a:cs typeface="Verdana"/>
              </a:rPr>
              <a:t>.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62600" y="228600"/>
            <a:ext cx="3052419" cy="3352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19600" y="3581400"/>
            <a:ext cx="3381359" cy="27077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1660" y="5506023"/>
            <a:ext cx="176974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30" dirty="0">
                <a:solidFill>
                  <a:srgbClr val="FF8D3E"/>
                </a:solidFill>
                <a:latin typeface="Verdana"/>
                <a:cs typeface="Verdana"/>
              </a:rPr>
              <a:t>Poo</a:t>
            </a:r>
            <a:r>
              <a:rPr sz="3600" b="1" spc="-15" dirty="0">
                <a:solidFill>
                  <a:srgbClr val="FF8D3E"/>
                </a:solidFill>
                <a:latin typeface="Verdana"/>
                <a:cs typeface="Verdana"/>
              </a:rPr>
              <a:t>dl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e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2295661" y="4834348"/>
            <a:ext cx="2635484" cy="665574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/>
          <a:lstStyle/>
          <a:p>
            <a:r>
              <a:rPr lang="en-US" dirty="0" smtClean="0"/>
              <a:t>Height:  18-24 inches  </a:t>
            </a:r>
          </a:p>
          <a:p>
            <a:r>
              <a:rPr lang="en-US" dirty="0" smtClean="0"/>
              <a:t>Weight:   40-70 pounds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Sporting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of Breeds:  17</a:t>
            </a:r>
          </a:p>
          <a:p>
            <a:r>
              <a:rPr lang="en-US" dirty="0" smtClean="0"/>
              <a:t>Examples of Breeds:  Boston Terrier, Bulldog, Dalmatian, Poodle</a:t>
            </a:r>
          </a:p>
          <a:p>
            <a:r>
              <a:rPr lang="en-US" dirty="0" smtClean="0"/>
              <a:t>Characteristics:  Study, vary greatly, bred initially for companionship</a:t>
            </a:r>
          </a:p>
          <a:p>
            <a:r>
              <a:rPr lang="en-US" dirty="0" smtClean="0"/>
              <a:t>Handling Notes:  vary greatly</a:t>
            </a:r>
            <a:endParaRPr lang="en-US" dirty="0"/>
          </a:p>
        </p:txBody>
      </p:sp>
      <p:pic>
        <p:nvPicPr>
          <p:cNvPr id="3074" name="Picture 2" descr="http://www.allcreaturesvet.net/NONSPORTINGGRO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79573"/>
            <a:ext cx="8763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76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600" y="434157"/>
            <a:ext cx="8306787" cy="54864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10895" y="5295900"/>
            <a:ext cx="2493264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95661" y="4834348"/>
            <a:ext cx="2635484" cy="665574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/>
          <a:lstStyle/>
          <a:p>
            <a:r>
              <a:rPr lang="en-US" dirty="0" smtClean="0"/>
              <a:t>Height:  9-12 inches </a:t>
            </a:r>
          </a:p>
          <a:p>
            <a:r>
              <a:rPr lang="en-US" dirty="0" smtClean="0"/>
              <a:t>Weight:   6-11 pounds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459479" y="5295900"/>
            <a:ext cx="754379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13403" y="5295900"/>
            <a:ext cx="757427" cy="10119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4530" y="587068"/>
            <a:ext cx="3665220" cy="391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495" indent="-264795">
              <a:lnSpc>
                <a:spcPts val="2740"/>
              </a:lnSpc>
              <a:buClr>
                <a:srgbClr val="F07F09"/>
              </a:buClr>
              <a:buSzPct val="79166"/>
              <a:buFont typeface="Wingdings 2"/>
              <a:buChar char=""/>
              <a:tabLst>
                <a:tab pos="278130" algn="l"/>
              </a:tabLst>
            </a:pP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</a:t>
            </a:r>
            <a:r>
              <a:rPr sz="2400" spc="-15" dirty="0">
                <a:latin typeface="Verdana"/>
                <a:cs typeface="Verdana"/>
              </a:rPr>
              <a:t>h</a:t>
            </a:r>
            <a:r>
              <a:rPr sz="2400" spc="-20" dirty="0">
                <a:latin typeface="Verdana"/>
                <a:cs typeface="Verdana"/>
              </a:rPr>
              <a:t>eer</a:t>
            </a:r>
            <a:r>
              <a:rPr sz="2400" spc="-15" dirty="0">
                <a:latin typeface="Verdana"/>
                <a:cs typeface="Verdana"/>
              </a:rPr>
              <a:t>f</a:t>
            </a:r>
            <a:r>
              <a:rPr sz="2400" spc="5" dirty="0">
                <a:latin typeface="Verdana"/>
                <a:cs typeface="Verdana"/>
              </a:rPr>
              <a:t>u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10" dirty="0">
                <a:latin typeface="Verdana"/>
                <a:cs typeface="Verdana"/>
              </a:rPr>
              <a:t>,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h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ppy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-20" dirty="0">
                <a:latin typeface="Verdana"/>
                <a:cs typeface="Verdana"/>
              </a:rPr>
              <a:t>og</a:t>
            </a:r>
            <a:endParaRPr sz="2400">
              <a:latin typeface="Verdana"/>
              <a:cs typeface="Verdana"/>
            </a:endParaRPr>
          </a:p>
          <a:p>
            <a:pPr marL="277495" marR="12065" indent="-264795">
              <a:lnSpc>
                <a:spcPts val="2300"/>
              </a:lnSpc>
              <a:spcBef>
                <a:spcPts val="420"/>
              </a:spcBef>
              <a:buClr>
                <a:srgbClr val="F07F09"/>
              </a:buClr>
              <a:buSzPct val="79166"/>
              <a:buFont typeface="Wingdings 2"/>
              <a:buChar char=""/>
              <a:tabLst>
                <a:tab pos="278130" algn="l"/>
              </a:tabLst>
            </a:pPr>
            <a:r>
              <a:rPr sz="2400" spc="-20" dirty="0">
                <a:latin typeface="Verdana"/>
                <a:cs typeface="Verdana"/>
              </a:rPr>
              <a:t>Sma</a:t>
            </a:r>
            <a:r>
              <a:rPr sz="2400" dirty="0">
                <a:latin typeface="Verdana"/>
                <a:cs typeface="Verdana"/>
              </a:rPr>
              <a:t>ll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nd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spc="-20" dirty="0">
                <a:latin typeface="Verdana"/>
                <a:cs typeface="Verdana"/>
              </a:rPr>
              <a:t>r</a:t>
            </a:r>
            <a:r>
              <a:rPr sz="2400" spc="-15" dirty="0">
                <a:latin typeface="Verdana"/>
                <a:cs typeface="Verdana"/>
              </a:rPr>
              <a:t>dy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wit</a:t>
            </a:r>
            <a:r>
              <a:rPr sz="2400" spc="-20" dirty="0">
                <a:latin typeface="Verdana"/>
                <a:cs typeface="Verdana"/>
              </a:rPr>
              <a:t>h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a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-20" dirty="0">
                <a:latin typeface="Verdana"/>
                <a:cs typeface="Verdana"/>
              </a:rPr>
              <a:t>ar</a:t>
            </a:r>
            <a:r>
              <a:rPr sz="2400" spc="-140" dirty="0">
                <a:latin typeface="Verdana"/>
                <a:cs typeface="Verdana"/>
              </a:rPr>
              <a:t>k</a:t>
            </a:r>
            <a:r>
              <a:rPr sz="2400" dirty="0">
                <a:latin typeface="Verdana"/>
                <a:cs typeface="Verdana"/>
              </a:rPr>
              <a:t>-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45" dirty="0">
                <a:latin typeface="Verdana"/>
                <a:cs typeface="Verdana"/>
              </a:rPr>
              <a:t>y</a:t>
            </a:r>
            <a:r>
              <a:rPr sz="2400" spc="-20" dirty="0">
                <a:latin typeface="Verdana"/>
                <a:cs typeface="Verdana"/>
              </a:rPr>
              <a:t>ed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q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5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iti</a:t>
            </a:r>
            <a:r>
              <a:rPr sz="2400" spc="-45" dirty="0">
                <a:latin typeface="Verdana"/>
                <a:cs typeface="Verdana"/>
              </a:rPr>
              <a:t>v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ex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r</a:t>
            </a:r>
            <a:r>
              <a:rPr sz="2400" spc="-5" dirty="0">
                <a:latin typeface="Verdana"/>
                <a:cs typeface="Verdana"/>
              </a:rPr>
              <a:t>ess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on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a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pl</a:t>
            </a:r>
            <a:r>
              <a:rPr sz="2400" spc="5" dirty="0">
                <a:latin typeface="Verdana"/>
                <a:cs typeface="Verdana"/>
              </a:rPr>
              <a:t>u</a:t>
            </a:r>
            <a:r>
              <a:rPr sz="2400" spc="-20" dirty="0">
                <a:latin typeface="Verdana"/>
                <a:cs typeface="Verdana"/>
              </a:rPr>
              <a:t>me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il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it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carr</a:t>
            </a:r>
            <a:r>
              <a:rPr sz="2400" spc="-1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s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merr</a:t>
            </a:r>
            <a:r>
              <a:rPr sz="2400" spc="-10" dirty="0">
                <a:latin typeface="Verdana"/>
                <a:cs typeface="Verdana"/>
              </a:rPr>
              <a:t>i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15" dirty="0">
                <a:latin typeface="Verdana"/>
                <a:cs typeface="Verdana"/>
              </a:rPr>
              <a:t>y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Verdana"/>
                <a:cs typeface="Verdana"/>
              </a:rPr>
              <a:t>o</a:t>
            </a:r>
            <a:r>
              <a:rPr sz="2400" spc="-45" dirty="0">
                <a:latin typeface="Verdana"/>
                <a:cs typeface="Verdana"/>
              </a:rPr>
              <a:t>v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he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b</a:t>
            </a:r>
            <a:r>
              <a:rPr sz="2400" spc="-20" dirty="0">
                <a:latin typeface="Verdana"/>
                <a:cs typeface="Verdana"/>
              </a:rPr>
              <a:t>ac</a:t>
            </a:r>
            <a:r>
              <a:rPr sz="2400" spc="-25" dirty="0">
                <a:latin typeface="Verdana"/>
                <a:cs typeface="Verdana"/>
              </a:rPr>
              <a:t>k</a:t>
            </a:r>
            <a:r>
              <a:rPr sz="2400" spc="-10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  <a:p>
            <a:pPr marL="277495" marR="30480" indent="-264795">
              <a:lnSpc>
                <a:spcPts val="2300"/>
              </a:lnSpc>
              <a:spcBef>
                <a:spcPts val="305"/>
              </a:spcBef>
              <a:buClr>
                <a:srgbClr val="F07F09"/>
              </a:buClr>
              <a:buSzPct val="79166"/>
              <a:buFont typeface="Wingdings 2"/>
              <a:buChar char=""/>
              <a:tabLst>
                <a:tab pos="278130" algn="l"/>
              </a:tabLst>
            </a:pPr>
            <a:r>
              <a:rPr sz="2400" spc="-5" dirty="0">
                <a:latin typeface="Verdana"/>
                <a:cs typeface="Verdana"/>
              </a:rPr>
              <a:t>T</a:t>
            </a:r>
            <a:r>
              <a:rPr sz="2400" spc="5" dirty="0">
                <a:latin typeface="Verdana"/>
                <a:cs typeface="Verdana"/>
              </a:rPr>
              <a:t>h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coa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m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spc="-5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b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whit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0" dirty="0">
                <a:latin typeface="Verdana"/>
                <a:cs typeface="Verdana"/>
              </a:rPr>
              <a:t>,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but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m</a:t>
            </a:r>
            <a:r>
              <a:rPr sz="2400" spc="-45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y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h</a:t>
            </a:r>
            <a:r>
              <a:rPr sz="2400" spc="-45" dirty="0">
                <a:latin typeface="Verdana"/>
                <a:cs typeface="Verdana"/>
              </a:rPr>
              <a:t>av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spc="-15" dirty="0">
                <a:latin typeface="Verdana"/>
                <a:cs typeface="Verdana"/>
              </a:rPr>
              <a:t>h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-10" dirty="0">
                <a:latin typeface="Verdana"/>
                <a:cs typeface="Verdana"/>
              </a:rPr>
              <a:t>ng</a:t>
            </a:r>
            <a:r>
              <a:rPr sz="2400" spc="-15" dirty="0">
                <a:latin typeface="Verdana"/>
                <a:cs typeface="Verdana"/>
              </a:rPr>
              <a:t>s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0" dirty="0">
                <a:latin typeface="Verdana"/>
                <a:cs typeface="Verdana"/>
              </a:rPr>
              <a:t>f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buf</a:t>
            </a:r>
            <a:r>
              <a:rPr sz="2400" spc="-170" dirty="0">
                <a:latin typeface="Verdana"/>
                <a:cs typeface="Verdana"/>
              </a:rPr>
              <a:t>f</a:t>
            </a:r>
            <a:r>
              <a:rPr sz="2400" spc="-10" dirty="0">
                <a:latin typeface="Verdana"/>
                <a:cs typeface="Verdana"/>
              </a:rPr>
              <a:t>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crea</a:t>
            </a:r>
            <a:r>
              <a:rPr sz="2400" spc="-25" dirty="0">
                <a:latin typeface="Verdana"/>
                <a:cs typeface="Verdana"/>
              </a:rPr>
              <a:t>m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5" dirty="0">
                <a:latin typeface="Verdana"/>
                <a:cs typeface="Verdana"/>
              </a:rPr>
              <a:t>r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5" dirty="0">
                <a:latin typeface="Verdana"/>
                <a:cs typeface="Verdana"/>
              </a:rPr>
              <a:t>r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cot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arou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he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ear</a:t>
            </a:r>
            <a:r>
              <a:rPr sz="2400" spc="-15" dirty="0">
                <a:latin typeface="Verdana"/>
                <a:cs typeface="Verdana"/>
              </a:rPr>
              <a:t>s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5" dirty="0">
                <a:latin typeface="Verdana"/>
                <a:cs typeface="Verdana"/>
              </a:rPr>
              <a:t>r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on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he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b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-250" dirty="0">
                <a:latin typeface="Verdana"/>
                <a:cs typeface="Verdana"/>
              </a:rPr>
              <a:t>y</a:t>
            </a:r>
            <a:r>
              <a:rPr sz="2400" spc="-10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70545" y="457200"/>
            <a:ext cx="3392454" cy="30956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76800" y="3657600"/>
            <a:ext cx="3233318" cy="25812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1660" y="5506023"/>
            <a:ext cx="317436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15" dirty="0">
                <a:solidFill>
                  <a:srgbClr val="FF8D3E"/>
                </a:solidFill>
                <a:latin typeface="Verdana"/>
                <a:cs typeface="Verdana"/>
              </a:rPr>
              <a:t>Bi</a:t>
            </a:r>
            <a:r>
              <a:rPr sz="3600" b="1" spc="5" dirty="0">
                <a:solidFill>
                  <a:srgbClr val="FF8D3E"/>
                </a:solidFill>
                <a:latin typeface="Verdana"/>
                <a:cs typeface="Verdana"/>
              </a:rPr>
              <a:t>c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h</a:t>
            </a:r>
            <a:r>
              <a:rPr sz="3600" b="1" spc="-25" dirty="0">
                <a:solidFill>
                  <a:srgbClr val="FF8D3E"/>
                </a:solidFill>
                <a:latin typeface="Verdana"/>
                <a:cs typeface="Verdana"/>
              </a:rPr>
              <a:t>o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n</a:t>
            </a:r>
            <a:r>
              <a:rPr sz="3600" b="1" spc="290" dirty="0">
                <a:solidFill>
                  <a:srgbClr val="FF8D3E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Fr</a:t>
            </a:r>
            <a:r>
              <a:rPr sz="3600" b="1" spc="5" dirty="0">
                <a:solidFill>
                  <a:srgbClr val="FF8D3E"/>
                </a:solidFill>
                <a:latin typeface="Verdana"/>
                <a:cs typeface="Verdana"/>
              </a:rPr>
              <a:t>i</a:t>
            </a: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se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600" y="434157"/>
            <a:ext cx="8306787" cy="54864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0895" y="5295900"/>
            <a:ext cx="4447032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57471" y="5295900"/>
            <a:ext cx="757427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4530" y="623644"/>
            <a:ext cx="3543935" cy="39897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495" marR="5080" indent="-264795">
              <a:lnSpc>
                <a:spcPts val="2590"/>
              </a:lnSpc>
              <a:buClr>
                <a:srgbClr val="F07F09"/>
              </a:buClr>
              <a:buSzPct val="79166"/>
              <a:buFont typeface="Wingdings 2"/>
              <a:buChar char=""/>
              <a:tabLst>
                <a:tab pos="278130" algn="l"/>
              </a:tabLst>
            </a:pPr>
            <a:r>
              <a:rPr sz="2400" spc="-245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r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dirty="0">
                <a:latin typeface="Verdana"/>
                <a:cs typeface="Verdana"/>
              </a:rPr>
              <a:t>ly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an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"All-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Amer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5" dirty="0">
                <a:latin typeface="Verdana"/>
                <a:cs typeface="Verdana"/>
              </a:rPr>
              <a:t>c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n"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g</a:t>
            </a:r>
            <a:r>
              <a:rPr sz="2400" spc="-10" dirty="0">
                <a:latin typeface="Verdana"/>
                <a:cs typeface="Verdana"/>
              </a:rPr>
              <a:t>,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Bos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on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spc="-254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err</a:t>
            </a:r>
            <a:r>
              <a:rPr sz="2400" spc="-1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r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15" dirty="0">
                <a:latin typeface="Verdana"/>
                <a:cs typeface="Verdana"/>
              </a:rPr>
              <a:t>s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li</a:t>
            </a:r>
            <a:r>
              <a:rPr sz="2400" spc="-30" dirty="0">
                <a:latin typeface="Verdana"/>
                <a:cs typeface="Verdana"/>
              </a:rPr>
              <a:t>v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dirty="0">
                <a:latin typeface="Verdana"/>
                <a:cs typeface="Verdana"/>
              </a:rPr>
              <a:t>ly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h</a:t>
            </a:r>
            <a:r>
              <a:rPr sz="2400" dirty="0">
                <a:latin typeface="Verdana"/>
                <a:cs typeface="Verdana"/>
              </a:rPr>
              <a:t>ig</a:t>
            </a:r>
            <a:r>
              <a:rPr sz="2400" spc="-15" dirty="0">
                <a:latin typeface="Verdana"/>
                <a:cs typeface="Verdana"/>
              </a:rPr>
              <a:t>h</a:t>
            </a:r>
            <a:r>
              <a:rPr sz="2400" dirty="0">
                <a:latin typeface="Verdana"/>
                <a:cs typeface="Verdana"/>
              </a:rPr>
              <a:t>ly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5" dirty="0">
                <a:latin typeface="Verdana"/>
                <a:cs typeface="Verdana"/>
              </a:rPr>
              <a:t>n</a:t>
            </a:r>
            <a:r>
              <a:rPr sz="2400" spc="-10" dirty="0">
                <a:latin typeface="Verdana"/>
                <a:cs typeface="Verdana"/>
              </a:rPr>
              <a:t>t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dirty="0">
                <a:latin typeface="Verdana"/>
                <a:cs typeface="Verdana"/>
              </a:rPr>
              <a:t>llig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b</a:t>
            </a:r>
            <a:r>
              <a:rPr sz="2400" spc="-20" dirty="0">
                <a:latin typeface="Verdana"/>
                <a:cs typeface="Verdana"/>
              </a:rPr>
              <a:t>ree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with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an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45" dirty="0">
                <a:latin typeface="Verdana"/>
                <a:cs typeface="Verdana"/>
              </a:rPr>
              <a:t>x</a:t>
            </a:r>
            <a:r>
              <a:rPr sz="2400" spc="-5" dirty="0">
                <a:latin typeface="Verdana"/>
                <a:cs typeface="Verdana"/>
              </a:rPr>
              <a:t>ce</a:t>
            </a:r>
            <a:r>
              <a:rPr sz="2400" dirty="0">
                <a:latin typeface="Verdana"/>
                <a:cs typeface="Verdana"/>
              </a:rPr>
              <a:t>ll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di</a:t>
            </a:r>
            <a:r>
              <a:rPr sz="2400" spc="-5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os</a:t>
            </a:r>
            <a:r>
              <a:rPr sz="2400" dirty="0">
                <a:latin typeface="Verdana"/>
                <a:cs typeface="Verdana"/>
              </a:rPr>
              <a:t>iti</a:t>
            </a:r>
            <a:r>
              <a:rPr sz="2400" spc="-5" dirty="0">
                <a:latin typeface="Verdana"/>
                <a:cs typeface="Verdana"/>
              </a:rPr>
              <a:t>o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10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  <a:p>
            <a:pPr marL="277495" marR="132715" indent="-264795">
              <a:lnSpc>
                <a:spcPts val="2590"/>
              </a:lnSpc>
              <a:spcBef>
                <a:spcPts val="300"/>
              </a:spcBef>
              <a:buClr>
                <a:srgbClr val="F07F09"/>
              </a:buClr>
              <a:buSzPct val="79166"/>
              <a:buFont typeface="Wingdings 2"/>
              <a:buChar char=""/>
              <a:tabLst>
                <a:tab pos="278130" algn="l"/>
              </a:tabLst>
            </a:pPr>
            <a:r>
              <a:rPr sz="2400" spc="-20" dirty="0">
                <a:latin typeface="Verdana"/>
                <a:cs typeface="Verdana"/>
              </a:rPr>
              <a:t>S</a:t>
            </a:r>
            <a:r>
              <a:rPr sz="2400" spc="-15" dirty="0">
                <a:latin typeface="Verdana"/>
                <a:cs typeface="Verdana"/>
              </a:rPr>
              <a:t>h</a:t>
            </a:r>
            <a:r>
              <a:rPr sz="2400" spc="-20" dirty="0">
                <a:latin typeface="Verdana"/>
                <a:cs typeface="Verdana"/>
              </a:rPr>
              <a:t>or</a:t>
            </a:r>
            <a:r>
              <a:rPr sz="2400" spc="-60" dirty="0">
                <a:latin typeface="Verdana"/>
                <a:cs typeface="Verdana"/>
              </a:rPr>
              <a:t>t</a:t>
            </a:r>
            <a:r>
              <a:rPr sz="2400" dirty="0">
                <a:latin typeface="Verdana"/>
                <a:cs typeface="Verdana"/>
              </a:rPr>
              <a:t>-</a:t>
            </a:r>
            <a:r>
              <a:rPr sz="2400" spc="-15" dirty="0">
                <a:latin typeface="Verdana"/>
                <a:cs typeface="Verdana"/>
              </a:rPr>
              <a:t>h</a:t>
            </a:r>
            <a:r>
              <a:rPr sz="2400" spc="-20" dirty="0">
                <a:latin typeface="Verdana"/>
                <a:cs typeface="Verdana"/>
              </a:rPr>
              <a:t>ea</a:t>
            </a:r>
            <a:r>
              <a:rPr sz="2400" spc="-10" dirty="0">
                <a:latin typeface="Verdana"/>
                <a:cs typeface="Verdana"/>
              </a:rPr>
              <a:t>d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d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0" dirty="0">
                <a:latin typeface="Verdana"/>
                <a:cs typeface="Verdana"/>
              </a:rPr>
              <a:t>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com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ac</a:t>
            </a:r>
            <a:r>
              <a:rPr sz="2400" dirty="0">
                <a:latin typeface="Verdana"/>
                <a:cs typeface="Verdana"/>
              </a:rPr>
              <a:t>tly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b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dirty="0">
                <a:latin typeface="Verdana"/>
                <a:cs typeface="Verdana"/>
              </a:rPr>
              <a:t>ilt,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m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spc="-5" dirty="0">
                <a:latin typeface="Verdana"/>
                <a:cs typeface="Verdana"/>
              </a:rPr>
              <a:t>s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b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bl</a:t>
            </a:r>
            <a:r>
              <a:rPr sz="2400" spc="-20" dirty="0">
                <a:latin typeface="Verdana"/>
                <a:cs typeface="Verdana"/>
              </a:rPr>
              <a:t>ac</a:t>
            </a:r>
            <a:r>
              <a:rPr sz="2400" spc="-25" dirty="0">
                <a:latin typeface="Verdana"/>
                <a:cs typeface="Verdana"/>
              </a:rPr>
              <a:t>k</a:t>
            </a:r>
            <a:r>
              <a:rPr sz="2400" spc="-10" dirty="0">
                <a:latin typeface="Verdana"/>
                <a:cs typeface="Verdana"/>
              </a:rPr>
              <a:t>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b</a:t>
            </a:r>
            <a:r>
              <a:rPr sz="2400" spc="-20" dirty="0">
                <a:latin typeface="Verdana"/>
                <a:cs typeface="Verdana"/>
              </a:rPr>
              <a:t>r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dle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5" dirty="0">
                <a:latin typeface="Verdana"/>
                <a:cs typeface="Verdana"/>
              </a:rPr>
              <a:t>r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sea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with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whit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mark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10" dirty="0">
                <a:latin typeface="Verdana"/>
                <a:cs typeface="Verdana"/>
              </a:rPr>
              <a:t>ngs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29200" y="741221"/>
            <a:ext cx="3277788" cy="28198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91200" y="3837709"/>
            <a:ext cx="2857499" cy="24678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1660" y="5506023"/>
            <a:ext cx="371919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25" dirty="0">
                <a:solidFill>
                  <a:srgbClr val="FF8D3E"/>
                </a:solidFill>
                <a:latin typeface="Verdana"/>
                <a:cs typeface="Verdana"/>
              </a:rPr>
              <a:t>Boston</a:t>
            </a:r>
            <a:r>
              <a:rPr sz="3600" b="1" spc="315" dirty="0">
                <a:solidFill>
                  <a:srgbClr val="FF8D3E"/>
                </a:solidFill>
                <a:latin typeface="Times New Roman"/>
                <a:cs typeface="Times New Roman"/>
              </a:rPr>
              <a:t> </a:t>
            </a:r>
            <a:r>
              <a:rPr sz="3600" b="1" spc="-35" dirty="0">
                <a:solidFill>
                  <a:srgbClr val="FF8D3E"/>
                </a:solidFill>
                <a:latin typeface="Verdana"/>
                <a:cs typeface="Verdana"/>
              </a:rPr>
              <a:t>T</a:t>
            </a: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e</a:t>
            </a:r>
            <a:r>
              <a:rPr sz="3600" b="1" spc="-25" dirty="0">
                <a:solidFill>
                  <a:srgbClr val="FF8D3E"/>
                </a:solidFill>
                <a:latin typeface="Verdana"/>
                <a:cs typeface="Verdana"/>
              </a:rPr>
              <a:t>rr</a:t>
            </a:r>
            <a:r>
              <a:rPr sz="3600" b="1" spc="-10" dirty="0">
                <a:solidFill>
                  <a:srgbClr val="FF8D3E"/>
                </a:solidFill>
                <a:latin typeface="Verdana"/>
                <a:cs typeface="Verdana"/>
              </a:rPr>
              <a:t>i</a:t>
            </a: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e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r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2295661" y="4834348"/>
            <a:ext cx="2635484" cy="665574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/>
          <a:lstStyle/>
          <a:p>
            <a:r>
              <a:rPr lang="en-US" dirty="0" smtClean="0"/>
              <a:t>Height:  15-17 inches </a:t>
            </a:r>
          </a:p>
          <a:p>
            <a:r>
              <a:rPr lang="en-US" dirty="0" smtClean="0"/>
              <a:t>Weight:   10-25 pounds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600" y="434157"/>
            <a:ext cx="8306787" cy="54864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0895" y="5295900"/>
            <a:ext cx="2542032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52472" y="5295900"/>
            <a:ext cx="757415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4530" y="663172"/>
            <a:ext cx="3486150" cy="3998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495" marR="310515" indent="-264795">
              <a:lnSpc>
                <a:spcPct val="100000"/>
              </a:lnSpc>
              <a:buClr>
                <a:srgbClr val="F07F09"/>
              </a:buClr>
              <a:buSzPct val="78846"/>
              <a:buFont typeface="Wingdings 2"/>
              <a:buChar char=""/>
              <a:tabLst>
                <a:tab pos="278130" algn="l"/>
              </a:tabLst>
            </a:pPr>
            <a:r>
              <a:rPr sz="2600" spc="-5" dirty="0">
                <a:latin typeface="Verdana"/>
                <a:cs typeface="Verdana"/>
              </a:rPr>
              <a:t>Kn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5" dirty="0">
                <a:latin typeface="Verdana"/>
                <a:cs typeface="Verdana"/>
              </a:rPr>
              <a:t>w</a:t>
            </a:r>
            <a:r>
              <a:rPr sz="2600" dirty="0">
                <a:latin typeface="Verdana"/>
                <a:cs typeface="Verdana"/>
              </a:rPr>
              <a:t>n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f</a:t>
            </a:r>
            <a:r>
              <a:rPr sz="2600" dirty="0">
                <a:latin typeface="Verdana"/>
                <a:cs typeface="Verdana"/>
              </a:rPr>
              <a:t>or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spc="-5" dirty="0">
                <a:latin typeface="Verdana"/>
                <a:cs typeface="Verdana"/>
              </a:rPr>
              <a:t>he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dirty="0">
                <a:latin typeface="Verdana"/>
                <a:cs typeface="Verdana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Verdana"/>
                <a:cs typeface="Verdana"/>
              </a:rPr>
              <a:t>l</a:t>
            </a:r>
            <a:r>
              <a:rPr sz="2600" dirty="0">
                <a:latin typeface="Verdana"/>
                <a:cs typeface="Verdana"/>
              </a:rPr>
              <a:t>oo</a:t>
            </a:r>
            <a:r>
              <a:rPr sz="2600" spc="-5" dirty="0">
                <a:latin typeface="Verdana"/>
                <a:cs typeface="Verdana"/>
              </a:rPr>
              <a:t>se</a:t>
            </a:r>
            <a:r>
              <a:rPr sz="2600" spc="-10" dirty="0">
                <a:latin typeface="Verdana"/>
                <a:cs typeface="Verdana"/>
              </a:rPr>
              <a:t>-</a:t>
            </a:r>
            <a:r>
              <a:rPr sz="2600" dirty="0">
                <a:latin typeface="Verdana"/>
                <a:cs typeface="Verdana"/>
              </a:rPr>
              <a:t>jo</a:t>
            </a:r>
            <a:r>
              <a:rPr sz="2600" spc="-10" dirty="0">
                <a:latin typeface="Verdana"/>
                <a:cs typeface="Verdana"/>
              </a:rPr>
              <a:t>i</a:t>
            </a:r>
            <a:r>
              <a:rPr sz="2600" spc="-5" dirty="0">
                <a:latin typeface="Verdana"/>
                <a:cs typeface="Verdana"/>
              </a:rPr>
              <a:t>n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spc="-5" dirty="0">
                <a:latin typeface="Verdana"/>
                <a:cs typeface="Verdana"/>
              </a:rPr>
              <a:t>ed,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shuff</a:t>
            </a:r>
            <a:r>
              <a:rPr sz="2600" spc="5" dirty="0">
                <a:latin typeface="Verdana"/>
                <a:cs typeface="Verdana"/>
              </a:rPr>
              <a:t>li</a:t>
            </a:r>
            <a:r>
              <a:rPr sz="2600" spc="-5" dirty="0">
                <a:latin typeface="Verdana"/>
                <a:cs typeface="Verdana"/>
              </a:rPr>
              <a:t>n</a:t>
            </a:r>
            <a:r>
              <a:rPr sz="2600" dirty="0">
                <a:latin typeface="Verdana"/>
                <a:cs typeface="Verdana"/>
              </a:rPr>
              <a:t>g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ga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dirty="0">
                <a:latin typeface="Verdana"/>
                <a:cs typeface="Verdana"/>
              </a:rPr>
              <a:t>t</a:t>
            </a:r>
            <a:r>
              <a:rPr sz="2600" spc="2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an</a:t>
            </a:r>
            <a:r>
              <a:rPr sz="2600" dirty="0">
                <a:latin typeface="Verdana"/>
                <a:cs typeface="Verdana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ma</a:t>
            </a:r>
            <a:r>
              <a:rPr sz="2600" dirty="0">
                <a:latin typeface="Verdana"/>
                <a:cs typeface="Verdana"/>
              </a:rPr>
              <a:t>ss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spc="-30" dirty="0">
                <a:latin typeface="Verdana"/>
                <a:cs typeface="Verdana"/>
              </a:rPr>
              <a:t>v</a:t>
            </a:r>
            <a:r>
              <a:rPr sz="2600" spc="-5" dirty="0">
                <a:latin typeface="Verdana"/>
                <a:cs typeface="Verdana"/>
              </a:rPr>
              <a:t>e</a:t>
            </a:r>
            <a:r>
              <a:rPr sz="2600" dirty="0">
                <a:latin typeface="Verdana"/>
                <a:cs typeface="Verdana"/>
              </a:rPr>
              <a:t>,</a:t>
            </a:r>
            <a:r>
              <a:rPr sz="2600" spc="2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s</a:t>
            </a:r>
            <a:r>
              <a:rPr sz="2600" spc="-5" dirty="0">
                <a:latin typeface="Verdana"/>
                <a:cs typeface="Verdana"/>
              </a:rPr>
              <a:t>h</a:t>
            </a:r>
            <a:r>
              <a:rPr sz="2600" dirty="0">
                <a:latin typeface="Verdana"/>
                <a:cs typeface="Verdana"/>
              </a:rPr>
              <a:t>or</a:t>
            </a:r>
            <a:r>
              <a:rPr sz="2600" spc="-45" dirty="0">
                <a:latin typeface="Verdana"/>
                <a:cs typeface="Verdana"/>
              </a:rPr>
              <a:t>t</a:t>
            </a:r>
            <a:r>
              <a:rPr sz="2600" dirty="0">
                <a:latin typeface="Verdana"/>
                <a:cs typeface="Verdana"/>
              </a:rPr>
              <a:t>-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face</a:t>
            </a:r>
            <a:r>
              <a:rPr sz="2600" dirty="0">
                <a:latin typeface="Verdana"/>
                <a:cs typeface="Verdana"/>
              </a:rPr>
              <a:t>d</a:t>
            </a:r>
            <a:r>
              <a:rPr sz="2600" spc="2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head.</a:t>
            </a:r>
            <a:endParaRPr sz="2600">
              <a:latin typeface="Verdana"/>
              <a:cs typeface="Verdana"/>
            </a:endParaRPr>
          </a:p>
          <a:p>
            <a:pPr marL="277495" marR="1005840" indent="-264795">
              <a:lnSpc>
                <a:spcPct val="100000"/>
              </a:lnSpc>
              <a:spcBef>
                <a:spcPts val="300"/>
              </a:spcBef>
              <a:buClr>
                <a:srgbClr val="F07F09"/>
              </a:buClr>
              <a:buSzPct val="78846"/>
              <a:buFont typeface="Wingdings 2"/>
              <a:buChar char=""/>
              <a:tabLst>
                <a:tab pos="278130" algn="l"/>
              </a:tabLst>
            </a:pPr>
            <a:r>
              <a:rPr sz="2600" dirty="0">
                <a:latin typeface="Verdana"/>
                <a:cs typeface="Verdana"/>
              </a:rPr>
              <a:t>L</a:t>
            </a:r>
            <a:r>
              <a:rPr sz="2600" spc="-25" dirty="0">
                <a:latin typeface="Verdana"/>
                <a:cs typeface="Verdana"/>
              </a:rPr>
              <a:t>o</a:t>
            </a:r>
            <a:r>
              <a:rPr sz="2600" spc="-30" dirty="0">
                <a:latin typeface="Verdana"/>
                <a:cs typeface="Verdana"/>
              </a:rPr>
              <a:t>v</a:t>
            </a:r>
            <a:r>
              <a:rPr sz="2600" spc="-5" dirty="0">
                <a:latin typeface="Verdana"/>
                <a:cs typeface="Verdana"/>
              </a:rPr>
              <a:t>eab</a:t>
            </a:r>
            <a:r>
              <a:rPr sz="2600" spc="5" dirty="0">
                <a:latin typeface="Verdana"/>
                <a:cs typeface="Verdana"/>
              </a:rPr>
              <a:t>l</a:t>
            </a:r>
            <a:r>
              <a:rPr sz="2600" dirty="0">
                <a:latin typeface="Verdana"/>
                <a:cs typeface="Verdana"/>
              </a:rPr>
              <a:t>e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an</a:t>
            </a:r>
            <a:r>
              <a:rPr sz="2600" dirty="0">
                <a:latin typeface="Verdana"/>
                <a:cs typeface="Verdana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p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-5" dirty="0">
                <a:latin typeface="Verdana"/>
                <a:cs typeface="Verdana"/>
              </a:rPr>
              <a:t>pu</a:t>
            </a:r>
            <a:r>
              <a:rPr sz="2600" spc="5" dirty="0">
                <a:latin typeface="Verdana"/>
                <a:cs typeface="Verdana"/>
              </a:rPr>
              <a:t>l</a:t>
            </a:r>
            <a:r>
              <a:rPr sz="2600" spc="-5" dirty="0">
                <a:latin typeface="Verdana"/>
                <a:cs typeface="Verdana"/>
              </a:rPr>
              <a:t>a</a:t>
            </a:r>
            <a:r>
              <a:rPr sz="2600" dirty="0">
                <a:latin typeface="Verdana"/>
                <a:cs typeface="Verdana"/>
              </a:rPr>
              <a:t>r</a:t>
            </a:r>
            <a:r>
              <a:rPr sz="2600" spc="2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pe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spc="-5" dirty="0">
                <a:latin typeface="Verdana"/>
                <a:cs typeface="Verdana"/>
              </a:rPr>
              <a:t>s</a:t>
            </a:r>
            <a:r>
              <a:rPr sz="2600" dirty="0">
                <a:latin typeface="Verdana"/>
                <a:cs typeface="Verdana"/>
              </a:rPr>
              <a:t>.</a:t>
            </a:r>
            <a:endParaRPr sz="2600">
              <a:latin typeface="Verdana"/>
              <a:cs typeface="Verdana"/>
            </a:endParaRPr>
          </a:p>
          <a:p>
            <a:pPr marL="277495" marR="5080" indent="-264795">
              <a:lnSpc>
                <a:spcPct val="100000"/>
              </a:lnSpc>
              <a:spcBef>
                <a:spcPts val="300"/>
              </a:spcBef>
              <a:buClr>
                <a:srgbClr val="F07F09"/>
              </a:buClr>
              <a:buSzPct val="78846"/>
              <a:buFont typeface="Wingdings 2"/>
              <a:buChar char=""/>
              <a:tabLst>
                <a:tab pos="278130" algn="l"/>
              </a:tabLst>
            </a:pPr>
            <a:r>
              <a:rPr sz="2600" dirty="0">
                <a:latin typeface="Verdana"/>
                <a:cs typeface="Verdana"/>
              </a:rPr>
              <a:t>B</a:t>
            </a:r>
            <a:r>
              <a:rPr sz="2600" spc="5" dirty="0">
                <a:latin typeface="Verdana"/>
                <a:cs typeface="Verdana"/>
              </a:rPr>
              <a:t>ri</a:t>
            </a:r>
            <a:r>
              <a:rPr sz="2600" spc="-10" dirty="0">
                <a:latin typeface="Verdana"/>
                <a:cs typeface="Verdana"/>
              </a:rPr>
              <a:t>n</a:t>
            </a:r>
            <a:r>
              <a:rPr sz="2600" spc="-5" dirty="0">
                <a:latin typeface="Verdana"/>
                <a:cs typeface="Verdana"/>
              </a:rPr>
              <a:t>d</a:t>
            </a:r>
            <a:r>
              <a:rPr sz="2600" dirty="0">
                <a:latin typeface="Verdana"/>
                <a:cs typeface="Verdana"/>
              </a:rPr>
              <a:t>l</a:t>
            </a:r>
            <a:r>
              <a:rPr sz="2600" spc="-5" dirty="0">
                <a:latin typeface="Verdana"/>
                <a:cs typeface="Verdana"/>
              </a:rPr>
              <a:t>e</a:t>
            </a:r>
            <a:r>
              <a:rPr sz="2600" dirty="0">
                <a:latin typeface="Verdana"/>
                <a:cs typeface="Verdana"/>
              </a:rPr>
              <a:t>,</a:t>
            </a:r>
            <a:r>
              <a:rPr sz="2600" spc="26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Verdana"/>
                <a:cs typeface="Verdana"/>
              </a:rPr>
              <a:t>w</a:t>
            </a:r>
            <a:r>
              <a:rPr sz="2600" spc="-5" dirty="0">
                <a:latin typeface="Verdana"/>
                <a:cs typeface="Verdana"/>
              </a:rPr>
              <a:t>h</a:t>
            </a:r>
            <a:r>
              <a:rPr sz="2600" spc="5" dirty="0">
                <a:latin typeface="Verdana"/>
                <a:cs typeface="Verdana"/>
              </a:rPr>
              <a:t>it</a:t>
            </a:r>
            <a:r>
              <a:rPr sz="2600" spc="-5" dirty="0">
                <a:latin typeface="Verdana"/>
                <a:cs typeface="Verdana"/>
              </a:rPr>
              <a:t>e</a:t>
            </a:r>
            <a:r>
              <a:rPr sz="2600" dirty="0">
                <a:latin typeface="Verdana"/>
                <a:cs typeface="Verdana"/>
              </a:rPr>
              <a:t>,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r</a:t>
            </a:r>
            <a:r>
              <a:rPr sz="2600" spc="-5" dirty="0">
                <a:latin typeface="Verdana"/>
                <a:cs typeface="Verdana"/>
              </a:rPr>
              <a:t>ed,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f</a:t>
            </a:r>
            <a:r>
              <a:rPr sz="2600" spc="-20" dirty="0">
                <a:latin typeface="Verdana"/>
                <a:cs typeface="Verdana"/>
              </a:rPr>
              <a:t>a</a:t>
            </a:r>
            <a:r>
              <a:rPr sz="2600" dirty="0">
                <a:latin typeface="Verdana"/>
                <a:cs typeface="Verdana"/>
              </a:rPr>
              <a:t>w</a:t>
            </a:r>
            <a:r>
              <a:rPr sz="2600" spc="-5" dirty="0">
                <a:latin typeface="Verdana"/>
                <a:cs typeface="Verdana"/>
              </a:rPr>
              <a:t>n</a:t>
            </a:r>
            <a:r>
              <a:rPr sz="2600" dirty="0">
                <a:latin typeface="Verdana"/>
                <a:cs typeface="Verdana"/>
              </a:rPr>
              <a:t>,</a:t>
            </a:r>
            <a:r>
              <a:rPr sz="2600" spc="2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fa</a:t>
            </a:r>
            <a:r>
              <a:rPr sz="2600" dirty="0">
                <a:latin typeface="Verdana"/>
                <a:cs typeface="Verdana"/>
              </a:rPr>
              <a:t>llow</a:t>
            </a:r>
            <a:r>
              <a:rPr sz="2600" spc="229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or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p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spc="-5" dirty="0">
                <a:latin typeface="Verdana"/>
                <a:cs typeface="Verdana"/>
              </a:rPr>
              <a:t>eba</a:t>
            </a:r>
            <a:r>
              <a:rPr sz="2600" spc="5" dirty="0">
                <a:latin typeface="Verdana"/>
                <a:cs typeface="Verdana"/>
              </a:rPr>
              <a:t>l</a:t>
            </a:r>
            <a:r>
              <a:rPr sz="2600" spc="-5" dirty="0">
                <a:latin typeface="Verdana"/>
                <a:cs typeface="Verdana"/>
              </a:rPr>
              <a:t>d.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15000" y="152400"/>
            <a:ext cx="2964880" cy="31445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91000" y="3581400"/>
            <a:ext cx="4286889" cy="28527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1660" y="5506023"/>
            <a:ext cx="196723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25" dirty="0">
                <a:solidFill>
                  <a:srgbClr val="FF8D3E"/>
                </a:solidFill>
                <a:latin typeface="Verdana"/>
                <a:cs typeface="Verdana"/>
              </a:rPr>
              <a:t>B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u</a:t>
            </a:r>
            <a:r>
              <a:rPr sz="3600" b="1" spc="-10" dirty="0">
                <a:solidFill>
                  <a:srgbClr val="FF8D3E"/>
                </a:solidFill>
                <a:latin typeface="Verdana"/>
                <a:cs typeface="Verdana"/>
              </a:rPr>
              <a:t>lld</a:t>
            </a:r>
            <a:r>
              <a:rPr sz="3600" b="1" spc="-25" dirty="0">
                <a:solidFill>
                  <a:srgbClr val="FF8D3E"/>
                </a:solidFill>
                <a:latin typeface="Verdana"/>
                <a:cs typeface="Verdana"/>
              </a:rPr>
              <a:t>o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g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2295661" y="4834348"/>
            <a:ext cx="2635484" cy="665574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/>
          <a:lstStyle/>
          <a:p>
            <a:r>
              <a:rPr lang="en-US" dirty="0" smtClean="0"/>
              <a:t>Height:  12-16 inches </a:t>
            </a:r>
          </a:p>
          <a:p>
            <a:r>
              <a:rPr lang="en-US" dirty="0" smtClean="0"/>
              <a:t>Weight:   40-55 pounds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600" y="434157"/>
            <a:ext cx="8306787" cy="54864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0895" y="5295900"/>
            <a:ext cx="2770632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81072" y="5295900"/>
            <a:ext cx="1783080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63696" y="5295900"/>
            <a:ext cx="819912" cy="10119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83152" y="5295900"/>
            <a:ext cx="1549907" cy="10119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32603" y="5295900"/>
            <a:ext cx="757427" cy="10119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84530" y="623548"/>
            <a:ext cx="3484245" cy="396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495" marR="5080" indent="-264795">
              <a:lnSpc>
                <a:spcPts val="2810"/>
              </a:lnSpc>
              <a:buClr>
                <a:srgbClr val="F07F09"/>
              </a:buClr>
              <a:buSzPct val="78846"/>
              <a:buFont typeface="Wingdings 2"/>
              <a:buChar char=""/>
              <a:tabLst>
                <a:tab pos="278130" algn="l"/>
              </a:tabLst>
            </a:pPr>
            <a:r>
              <a:rPr sz="2600" dirty="0">
                <a:latin typeface="Verdana"/>
                <a:cs typeface="Verdana"/>
              </a:rPr>
              <a:t>U</a:t>
            </a:r>
            <a:r>
              <a:rPr sz="2600" spc="-5" dirty="0">
                <a:latin typeface="Verdana"/>
                <a:cs typeface="Verdana"/>
              </a:rPr>
              <a:t>n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spc="-5" dirty="0">
                <a:latin typeface="Verdana"/>
                <a:cs typeface="Verdana"/>
              </a:rPr>
              <a:t>qu</a:t>
            </a:r>
            <a:r>
              <a:rPr sz="2600" dirty="0">
                <a:latin typeface="Verdana"/>
                <a:cs typeface="Verdana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"</a:t>
            </a:r>
            <a:r>
              <a:rPr sz="2600" spc="-5" dirty="0">
                <a:latin typeface="Verdana"/>
                <a:cs typeface="Verdana"/>
              </a:rPr>
              <a:t>h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spc="-5" dirty="0">
                <a:latin typeface="Verdana"/>
                <a:cs typeface="Verdana"/>
              </a:rPr>
              <a:t>pp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-5" dirty="0">
                <a:latin typeface="Verdana"/>
                <a:cs typeface="Verdana"/>
              </a:rPr>
              <a:t>p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spc="-5" dirty="0">
                <a:latin typeface="Verdana"/>
                <a:cs typeface="Verdana"/>
              </a:rPr>
              <a:t>amus</a:t>
            </a:r>
            <a:r>
              <a:rPr sz="2600" dirty="0">
                <a:latin typeface="Verdana"/>
                <a:cs typeface="Verdana"/>
              </a:rPr>
              <a:t>"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hea</a:t>
            </a:r>
            <a:r>
              <a:rPr sz="2600" dirty="0">
                <a:latin typeface="Verdana"/>
                <a:cs typeface="Verdana"/>
              </a:rPr>
              <a:t>d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shape</a:t>
            </a:r>
            <a:r>
              <a:rPr sz="2600" dirty="0">
                <a:latin typeface="Verdana"/>
                <a:cs typeface="Verdana"/>
              </a:rPr>
              <a:t>,</a:t>
            </a:r>
            <a:r>
              <a:rPr sz="2600" spc="2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p</a:t>
            </a:r>
            <a:r>
              <a:rPr sz="2600" dirty="0">
                <a:latin typeface="Verdana"/>
                <a:cs typeface="Verdana"/>
              </a:rPr>
              <a:t>ro</a:t>
            </a:r>
            <a:r>
              <a:rPr sz="2600" spc="-5" dirty="0">
                <a:latin typeface="Verdana"/>
                <a:cs typeface="Verdana"/>
              </a:rPr>
              <a:t>f</a:t>
            </a:r>
            <a:r>
              <a:rPr sz="2600" spc="5" dirty="0">
                <a:latin typeface="Verdana"/>
                <a:cs typeface="Verdana"/>
              </a:rPr>
              <a:t>il</a:t>
            </a:r>
            <a:r>
              <a:rPr sz="2600" dirty="0">
                <a:latin typeface="Verdana"/>
                <a:cs typeface="Verdana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an</a:t>
            </a:r>
            <a:r>
              <a:rPr sz="2600" dirty="0">
                <a:latin typeface="Verdana"/>
                <a:cs typeface="Verdana"/>
              </a:rPr>
              <a:t>d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Verdana"/>
                <a:cs typeface="Verdana"/>
              </a:rPr>
              <a:t>w</a:t>
            </a:r>
            <a:r>
              <a:rPr sz="2600" dirty="0">
                <a:latin typeface="Verdana"/>
                <a:cs typeface="Verdana"/>
              </a:rPr>
              <a:t>r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spc="-5" dirty="0">
                <a:latin typeface="Verdana"/>
                <a:cs typeface="Verdana"/>
              </a:rPr>
              <a:t>nk</a:t>
            </a:r>
            <a:r>
              <a:rPr sz="2600" spc="5" dirty="0">
                <a:latin typeface="Verdana"/>
                <a:cs typeface="Verdana"/>
              </a:rPr>
              <a:t>l</a:t>
            </a:r>
            <a:r>
              <a:rPr sz="2600" spc="-5" dirty="0">
                <a:latin typeface="Verdana"/>
                <a:cs typeface="Verdana"/>
              </a:rPr>
              <a:t>es</a:t>
            </a:r>
            <a:r>
              <a:rPr sz="2600" dirty="0">
                <a:latin typeface="Verdana"/>
                <a:cs typeface="Verdana"/>
              </a:rPr>
              <a:t>,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spc="-5" dirty="0">
                <a:latin typeface="Verdana"/>
                <a:cs typeface="Verdana"/>
              </a:rPr>
              <a:t>h</a:t>
            </a:r>
            <a:r>
              <a:rPr sz="2600" dirty="0">
                <a:latin typeface="Verdana"/>
                <a:cs typeface="Verdana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Sha</a:t>
            </a:r>
            <a:r>
              <a:rPr sz="2600" spc="-20" dirty="0">
                <a:latin typeface="Verdana"/>
                <a:cs typeface="Verdana"/>
              </a:rPr>
              <a:t>r</a:t>
            </a:r>
            <a:r>
              <a:rPr sz="2600" spc="5" dirty="0">
                <a:latin typeface="Verdana"/>
                <a:cs typeface="Verdana"/>
              </a:rPr>
              <a:t>-</a:t>
            </a:r>
            <a:r>
              <a:rPr sz="2600" spc="-60" dirty="0">
                <a:latin typeface="Verdana"/>
                <a:cs typeface="Verdana"/>
              </a:rPr>
              <a:t>P</a:t>
            </a:r>
            <a:r>
              <a:rPr sz="2600" spc="-5" dirty="0">
                <a:latin typeface="Verdana"/>
                <a:cs typeface="Verdana"/>
              </a:rPr>
              <a:t>e</a:t>
            </a:r>
            <a:r>
              <a:rPr sz="2600" dirty="0">
                <a:latin typeface="Verdana"/>
                <a:cs typeface="Verdana"/>
              </a:rPr>
              <a:t>i</a:t>
            </a:r>
            <a:r>
              <a:rPr sz="2600" spc="24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dirty="0">
                <a:latin typeface="Verdana"/>
                <a:cs typeface="Verdana"/>
              </a:rPr>
              <a:t>s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a</a:t>
            </a:r>
            <a:r>
              <a:rPr sz="2600" dirty="0">
                <a:latin typeface="Verdana"/>
                <a:cs typeface="Verdana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anc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spc="-5" dirty="0">
                <a:latin typeface="Verdana"/>
                <a:cs typeface="Verdana"/>
              </a:rPr>
              <a:t>en</a:t>
            </a:r>
            <a:r>
              <a:rPr sz="2600" dirty="0">
                <a:latin typeface="Verdana"/>
                <a:cs typeface="Verdana"/>
              </a:rPr>
              <a:t>t</a:t>
            </a:r>
            <a:r>
              <a:rPr sz="2600" spc="2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b</a:t>
            </a:r>
            <a:r>
              <a:rPr sz="2600" dirty="0">
                <a:latin typeface="Verdana"/>
                <a:cs typeface="Verdana"/>
              </a:rPr>
              <a:t>r</a:t>
            </a:r>
            <a:r>
              <a:rPr sz="2600" spc="-5" dirty="0">
                <a:latin typeface="Verdana"/>
                <a:cs typeface="Verdana"/>
              </a:rPr>
              <a:t>ee</a:t>
            </a:r>
            <a:r>
              <a:rPr sz="2600" dirty="0">
                <a:latin typeface="Verdana"/>
                <a:cs typeface="Verdana"/>
              </a:rPr>
              <a:t>d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spc="-5" dirty="0">
                <a:latin typeface="Verdana"/>
                <a:cs typeface="Verdana"/>
              </a:rPr>
              <a:t>ha</a:t>
            </a:r>
            <a:r>
              <a:rPr sz="2600" dirty="0">
                <a:latin typeface="Verdana"/>
                <a:cs typeface="Verdana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is</a:t>
            </a:r>
            <a:r>
              <a:rPr sz="2600" spc="2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usua</a:t>
            </a:r>
            <a:r>
              <a:rPr sz="2600" spc="5" dirty="0">
                <a:latin typeface="Verdana"/>
                <a:cs typeface="Verdana"/>
              </a:rPr>
              <a:t>ll</a:t>
            </a:r>
            <a:r>
              <a:rPr sz="2600" dirty="0">
                <a:latin typeface="Verdana"/>
                <a:cs typeface="Verdana"/>
              </a:rPr>
              <a:t>y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a</a:t>
            </a:r>
            <a:r>
              <a:rPr sz="2600" spc="5" dirty="0">
                <a:latin typeface="Verdana"/>
                <a:cs typeface="Verdana"/>
              </a:rPr>
              <a:t>l</a:t>
            </a:r>
            <a:r>
              <a:rPr sz="2600" dirty="0">
                <a:latin typeface="Verdana"/>
                <a:cs typeface="Verdana"/>
              </a:rPr>
              <a:t>oof</a:t>
            </a:r>
            <a:r>
              <a:rPr sz="2600" spc="229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an</a:t>
            </a:r>
            <a:r>
              <a:rPr sz="2600" dirty="0">
                <a:latin typeface="Verdana"/>
                <a:cs typeface="Verdana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s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spc="-5" dirty="0">
                <a:latin typeface="Verdana"/>
                <a:cs typeface="Verdana"/>
              </a:rPr>
              <a:t>and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-5" dirty="0">
                <a:latin typeface="Verdana"/>
                <a:cs typeface="Verdana"/>
              </a:rPr>
              <a:t>ff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spc="-5" dirty="0">
                <a:latin typeface="Verdana"/>
                <a:cs typeface="Verdana"/>
              </a:rPr>
              <a:t>s</a:t>
            </a:r>
            <a:r>
              <a:rPr sz="2600" dirty="0">
                <a:latin typeface="Verdana"/>
                <a:cs typeface="Verdana"/>
              </a:rPr>
              <a:t>h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Verdana"/>
                <a:cs typeface="Verdana"/>
              </a:rPr>
              <a:t>wit</a:t>
            </a:r>
            <a:r>
              <a:rPr sz="2600" dirty="0">
                <a:latin typeface="Verdana"/>
                <a:cs typeface="Verdana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s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spc="-45" dirty="0">
                <a:latin typeface="Verdana"/>
                <a:cs typeface="Verdana"/>
              </a:rPr>
              <a:t>r</a:t>
            </a:r>
            <a:r>
              <a:rPr sz="2600" spc="-5" dirty="0">
                <a:latin typeface="Verdana"/>
                <a:cs typeface="Verdana"/>
              </a:rPr>
              <a:t>ange</a:t>
            </a:r>
            <a:r>
              <a:rPr sz="2600" dirty="0">
                <a:latin typeface="Verdana"/>
                <a:cs typeface="Verdana"/>
              </a:rPr>
              <a:t>r</a:t>
            </a:r>
            <a:r>
              <a:rPr sz="2600" spc="-5" dirty="0">
                <a:latin typeface="Verdana"/>
                <a:cs typeface="Verdana"/>
              </a:rPr>
              <a:t>s</a:t>
            </a:r>
            <a:r>
              <a:rPr sz="2600" dirty="0">
                <a:latin typeface="Verdana"/>
                <a:cs typeface="Verdana"/>
              </a:rPr>
              <a:t>.</a:t>
            </a:r>
            <a:endParaRPr sz="2600">
              <a:latin typeface="Verdana"/>
              <a:cs typeface="Verdana"/>
            </a:endParaRPr>
          </a:p>
          <a:p>
            <a:pPr marL="277495" marR="396875" indent="-264795">
              <a:lnSpc>
                <a:spcPts val="2810"/>
              </a:lnSpc>
              <a:spcBef>
                <a:spcPts val="305"/>
              </a:spcBef>
              <a:buClr>
                <a:srgbClr val="F07F09"/>
              </a:buClr>
              <a:buSzPct val="78846"/>
              <a:buFont typeface="Wingdings 2"/>
              <a:buChar char=""/>
              <a:tabLst>
                <a:tab pos="278130" algn="l"/>
              </a:tabLst>
            </a:pPr>
            <a:r>
              <a:rPr sz="2600" spc="-5" dirty="0">
                <a:latin typeface="Verdana"/>
                <a:cs typeface="Verdana"/>
              </a:rPr>
              <a:t>A</a:t>
            </a:r>
            <a:r>
              <a:rPr sz="2600" spc="-30" dirty="0">
                <a:latin typeface="Verdana"/>
                <a:cs typeface="Verdana"/>
              </a:rPr>
              <a:t>n</a:t>
            </a:r>
            <a:r>
              <a:rPr sz="2600" dirty="0">
                <a:latin typeface="Verdana"/>
                <a:cs typeface="Verdana"/>
              </a:rPr>
              <a:t>y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s</a:t>
            </a:r>
            <a:r>
              <a:rPr sz="2600" dirty="0">
                <a:latin typeface="Verdana"/>
                <a:cs typeface="Verdana"/>
              </a:rPr>
              <a:t>olid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c</a:t>
            </a:r>
            <a:r>
              <a:rPr sz="2600" dirty="0">
                <a:latin typeface="Verdana"/>
                <a:cs typeface="Verdana"/>
              </a:rPr>
              <a:t>olor</a:t>
            </a:r>
            <a:r>
              <a:rPr sz="2600" spc="2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is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accep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spc="-5" dirty="0">
                <a:latin typeface="Verdana"/>
                <a:cs typeface="Verdana"/>
              </a:rPr>
              <a:t>ab</a:t>
            </a:r>
            <a:r>
              <a:rPr sz="2600" spc="5" dirty="0">
                <a:latin typeface="Verdana"/>
                <a:cs typeface="Verdana"/>
              </a:rPr>
              <a:t>l</a:t>
            </a:r>
            <a:r>
              <a:rPr sz="2600" spc="-5" dirty="0">
                <a:latin typeface="Verdana"/>
                <a:cs typeface="Verdana"/>
              </a:rPr>
              <a:t>e</a:t>
            </a:r>
            <a:r>
              <a:rPr sz="2600" dirty="0">
                <a:latin typeface="Verdana"/>
                <a:cs typeface="Verdana"/>
              </a:rPr>
              <a:t>.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53000" y="187878"/>
            <a:ext cx="3438540" cy="32480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67309" y="3581400"/>
            <a:ext cx="3429000" cy="29527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81660" y="5506023"/>
            <a:ext cx="439229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C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h</a:t>
            </a:r>
            <a:r>
              <a:rPr sz="3600" b="1" spc="-10" dirty="0">
                <a:solidFill>
                  <a:srgbClr val="FF8D3E"/>
                </a:solidFill>
                <a:latin typeface="Verdana"/>
                <a:cs typeface="Verdana"/>
              </a:rPr>
              <a:t>i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n</a:t>
            </a: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e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se</a:t>
            </a:r>
            <a:r>
              <a:rPr sz="3600" b="1" spc="300" dirty="0">
                <a:solidFill>
                  <a:srgbClr val="FF8D3E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S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h</a:t>
            </a: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ar</a:t>
            </a:r>
            <a:r>
              <a:rPr sz="3600" b="1" spc="-25" dirty="0">
                <a:solidFill>
                  <a:srgbClr val="FF8D3E"/>
                </a:solidFill>
                <a:latin typeface="Verdana"/>
                <a:cs typeface="Verdana"/>
              </a:rPr>
              <a:t>-Pei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2" name="object 4"/>
          <p:cNvSpPr/>
          <p:nvPr/>
        </p:nvSpPr>
        <p:spPr>
          <a:xfrm>
            <a:off x="2295661" y="4834348"/>
            <a:ext cx="2635484" cy="665574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/>
          <a:lstStyle/>
          <a:p>
            <a:r>
              <a:rPr lang="en-US" dirty="0" smtClean="0"/>
              <a:t>Height:  18-20 inches   </a:t>
            </a:r>
          </a:p>
          <a:p>
            <a:r>
              <a:rPr lang="en-US" dirty="0" smtClean="0"/>
              <a:t>Weight:   40-65 </a:t>
            </a:r>
            <a:r>
              <a:rPr lang="en-US" dirty="0" err="1" smtClean="0"/>
              <a:t>punds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600" y="434157"/>
            <a:ext cx="8306787" cy="54864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0895" y="5295900"/>
            <a:ext cx="2173224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83664" y="5295900"/>
            <a:ext cx="2019300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02508" y="5295900"/>
            <a:ext cx="755903" cy="10119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57955" y="5295900"/>
            <a:ext cx="757427" cy="10119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4530" y="623548"/>
            <a:ext cx="3569335" cy="3998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495" marR="90170" indent="-264795">
              <a:lnSpc>
                <a:spcPts val="2810"/>
              </a:lnSpc>
              <a:buClr>
                <a:srgbClr val="F07F09"/>
              </a:buClr>
              <a:buSzPct val="78846"/>
              <a:buFont typeface="Wingdings 2"/>
              <a:buChar char=""/>
              <a:tabLst>
                <a:tab pos="278130" algn="l"/>
              </a:tabLst>
            </a:pPr>
            <a:r>
              <a:rPr sz="2600" dirty="0">
                <a:latin typeface="Verdana"/>
                <a:cs typeface="Verdana"/>
              </a:rPr>
              <a:t>M</a:t>
            </a:r>
            <a:r>
              <a:rPr sz="2600" spc="-5" dirty="0">
                <a:latin typeface="Verdana"/>
                <a:cs typeface="Verdana"/>
              </a:rPr>
              <a:t>ed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spc="-5" dirty="0">
                <a:latin typeface="Verdana"/>
                <a:cs typeface="Verdana"/>
              </a:rPr>
              <a:t>u</a:t>
            </a:r>
            <a:r>
              <a:rPr sz="2600" dirty="0">
                <a:latin typeface="Verdana"/>
                <a:cs typeface="Verdana"/>
              </a:rPr>
              <a:t>m</a:t>
            </a:r>
            <a:r>
              <a:rPr sz="2600" spc="25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dirty="0">
                <a:latin typeface="Verdana"/>
                <a:cs typeface="Verdana"/>
              </a:rPr>
              <a:t>n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s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spc="-15" dirty="0">
                <a:latin typeface="Verdana"/>
                <a:cs typeface="Verdana"/>
              </a:rPr>
              <a:t>z</a:t>
            </a:r>
            <a:r>
              <a:rPr sz="2600" dirty="0">
                <a:latin typeface="Verdana"/>
                <a:cs typeface="Verdana"/>
              </a:rPr>
              <a:t>e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an</a:t>
            </a:r>
            <a:r>
              <a:rPr sz="2600" dirty="0">
                <a:latin typeface="Verdana"/>
                <a:cs typeface="Verdana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muscu</a:t>
            </a:r>
            <a:r>
              <a:rPr sz="2600" dirty="0">
                <a:latin typeface="Verdana"/>
                <a:cs typeface="Verdana"/>
              </a:rPr>
              <a:t>l</a:t>
            </a:r>
            <a:r>
              <a:rPr sz="2600" spc="-5" dirty="0">
                <a:latin typeface="Verdana"/>
                <a:cs typeface="Verdana"/>
              </a:rPr>
              <a:t>a</a:t>
            </a:r>
            <a:r>
              <a:rPr sz="2600" dirty="0">
                <a:latin typeface="Verdana"/>
                <a:cs typeface="Verdana"/>
              </a:rPr>
              <a:t>r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with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he</a:t>
            </a:r>
            <a:r>
              <a:rPr sz="2600" spc="-30" dirty="0">
                <a:latin typeface="Verdana"/>
                <a:cs typeface="Verdana"/>
              </a:rPr>
              <a:t>a</a:t>
            </a:r>
            <a:r>
              <a:rPr sz="2600" spc="-5" dirty="0">
                <a:latin typeface="Verdana"/>
                <a:cs typeface="Verdana"/>
              </a:rPr>
              <a:t>v</a:t>
            </a:r>
            <a:r>
              <a:rPr sz="2600" dirty="0">
                <a:latin typeface="Verdana"/>
                <a:cs typeface="Verdana"/>
              </a:rPr>
              <a:t>y</a:t>
            </a:r>
            <a:r>
              <a:rPr sz="2600" spc="2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b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-5" dirty="0">
                <a:latin typeface="Verdana"/>
                <a:cs typeface="Verdana"/>
              </a:rPr>
              <a:t>ne</a:t>
            </a:r>
            <a:r>
              <a:rPr sz="2600" dirty="0">
                <a:latin typeface="Verdana"/>
                <a:cs typeface="Verdana"/>
              </a:rPr>
              <a:t>.</a:t>
            </a:r>
            <a:endParaRPr sz="2600">
              <a:latin typeface="Verdana"/>
              <a:cs typeface="Verdana"/>
            </a:endParaRPr>
          </a:p>
          <a:p>
            <a:pPr marL="277495" marR="5080" indent="-264795">
              <a:lnSpc>
                <a:spcPts val="2810"/>
              </a:lnSpc>
              <a:spcBef>
                <a:spcPts val="300"/>
              </a:spcBef>
              <a:buClr>
                <a:srgbClr val="F07F09"/>
              </a:buClr>
              <a:buSzPct val="78846"/>
              <a:buFont typeface="Wingdings 2"/>
              <a:buChar char=""/>
              <a:tabLst>
                <a:tab pos="278130" algn="l"/>
              </a:tabLst>
            </a:pPr>
            <a:r>
              <a:rPr sz="2600" dirty="0">
                <a:latin typeface="Verdana"/>
                <a:cs typeface="Verdana"/>
              </a:rPr>
              <a:t>T</a:t>
            </a:r>
            <a:r>
              <a:rPr sz="2600" spc="-5" dirty="0">
                <a:latin typeface="Verdana"/>
                <a:cs typeface="Verdana"/>
              </a:rPr>
              <a:t>h</a:t>
            </a:r>
            <a:r>
              <a:rPr sz="2600" dirty="0">
                <a:latin typeface="Verdana"/>
                <a:cs typeface="Verdana"/>
              </a:rPr>
              <a:t>is</a:t>
            </a:r>
            <a:r>
              <a:rPr sz="2600" spc="2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lio</a:t>
            </a:r>
            <a:r>
              <a:rPr sz="2600" spc="-5" dirty="0">
                <a:latin typeface="Verdana"/>
                <a:cs typeface="Verdana"/>
              </a:rPr>
              <a:t>n</a:t>
            </a:r>
            <a:r>
              <a:rPr sz="2600" spc="5" dirty="0">
                <a:latin typeface="Verdana"/>
                <a:cs typeface="Verdana"/>
              </a:rPr>
              <a:t>-l</a:t>
            </a:r>
            <a:r>
              <a:rPr sz="2600" spc="-10" dirty="0">
                <a:latin typeface="Verdana"/>
                <a:cs typeface="Verdana"/>
              </a:rPr>
              <a:t>i</a:t>
            </a:r>
            <a:r>
              <a:rPr sz="2600" spc="-30" dirty="0">
                <a:latin typeface="Verdana"/>
                <a:cs typeface="Verdana"/>
              </a:rPr>
              <a:t>k</a:t>
            </a:r>
            <a:r>
              <a:rPr sz="2600" spc="-5" dirty="0">
                <a:latin typeface="Verdana"/>
                <a:cs typeface="Verdana"/>
              </a:rPr>
              <a:t>e</a:t>
            </a:r>
            <a:r>
              <a:rPr sz="2600" dirty="0">
                <a:latin typeface="Verdana"/>
                <a:cs typeface="Verdana"/>
              </a:rPr>
              <a:t>,</a:t>
            </a:r>
            <a:r>
              <a:rPr sz="2600" spc="2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r</a:t>
            </a:r>
            <a:r>
              <a:rPr sz="2600" spc="-5" dirty="0">
                <a:latin typeface="Verdana"/>
                <a:cs typeface="Verdana"/>
              </a:rPr>
              <a:t>ega</a:t>
            </a:r>
            <a:r>
              <a:rPr sz="2600" dirty="0">
                <a:latin typeface="Verdana"/>
                <a:cs typeface="Verdana"/>
              </a:rPr>
              <a:t>l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b</a:t>
            </a:r>
            <a:r>
              <a:rPr sz="2600" dirty="0">
                <a:latin typeface="Verdana"/>
                <a:cs typeface="Verdana"/>
              </a:rPr>
              <a:t>r</a:t>
            </a:r>
            <a:r>
              <a:rPr sz="2600" spc="-5" dirty="0">
                <a:latin typeface="Verdana"/>
                <a:cs typeface="Verdana"/>
              </a:rPr>
              <a:t>ee</a:t>
            </a:r>
            <a:r>
              <a:rPr sz="2600" dirty="0">
                <a:latin typeface="Verdana"/>
                <a:cs typeface="Verdana"/>
              </a:rPr>
              <a:t>d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c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-5" dirty="0">
                <a:latin typeface="Verdana"/>
                <a:cs typeface="Verdana"/>
              </a:rPr>
              <a:t>me</a:t>
            </a:r>
            <a:r>
              <a:rPr sz="2600" dirty="0">
                <a:latin typeface="Verdana"/>
                <a:cs typeface="Verdana"/>
              </a:rPr>
              <a:t>s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dirty="0">
                <a:latin typeface="Verdana"/>
                <a:cs typeface="Verdana"/>
              </a:rPr>
              <a:t>n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f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spc="-30" dirty="0">
                <a:latin typeface="Verdana"/>
                <a:cs typeface="Verdana"/>
              </a:rPr>
              <a:t>v</a:t>
            </a:r>
            <a:r>
              <a:rPr sz="2600" dirty="0">
                <a:latin typeface="Verdana"/>
                <a:cs typeface="Verdana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co</a:t>
            </a:r>
            <a:r>
              <a:rPr sz="2600" spc="5" dirty="0">
                <a:latin typeface="Verdana"/>
                <a:cs typeface="Verdana"/>
              </a:rPr>
              <a:t>l</a:t>
            </a:r>
            <a:r>
              <a:rPr sz="2600" dirty="0">
                <a:latin typeface="Verdana"/>
                <a:cs typeface="Verdana"/>
              </a:rPr>
              <a:t>ors</a:t>
            </a:r>
            <a:r>
              <a:rPr sz="2600" spc="2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-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r</a:t>
            </a:r>
            <a:r>
              <a:rPr sz="2600" spc="-5" dirty="0">
                <a:latin typeface="Verdana"/>
                <a:cs typeface="Verdana"/>
              </a:rPr>
              <a:t>ed</a:t>
            </a:r>
            <a:r>
              <a:rPr sz="2600" dirty="0">
                <a:latin typeface="Verdana"/>
                <a:cs typeface="Verdana"/>
              </a:rPr>
              <a:t>,</a:t>
            </a:r>
            <a:r>
              <a:rPr sz="2600" spc="2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b</a:t>
            </a:r>
            <a:r>
              <a:rPr sz="2600" spc="5" dirty="0">
                <a:latin typeface="Verdana"/>
                <a:cs typeface="Verdana"/>
              </a:rPr>
              <a:t>l</a:t>
            </a:r>
            <a:r>
              <a:rPr sz="2600" spc="-5" dirty="0">
                <a:latin typeface="Verdana"/>
                <a:cs typeface="Verdana"/>
              </a:rPr>
              <a:t>ack</a:t>
            </a:r>
            <a:r>
              <a:rPr sz="2600" dirty="0">
                <a:latin typeface="Verdana"/>
                <a:cs typeface="Verdana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b</a:t>
            </a:r>
            <a:r>
              <a:rPr sz="2600" spc="5" dirty="0">
                <a:latin typeface="Verdana"/>
                <a:cs typeface="Verdana"/>
              </a:rPr>
              <a:t>l</a:t>
            </a:r>
            <a:r>
              <a:rPr sz="2600" spc="-5" dirty="0">
                <a:latin typeface="Verdana"/>
                <a:cs typeface="Verdana"/>
              </a:rPr>
              <a:t>ue</a:t>
            </a:r>
            <a:r>
              <a:rPr sz="2600" dirty="0">
                <a:latin typeface="Verdana"/>
                <a:cs typeface="Verdana"/>
              </a:rPr>
              <a:t>,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c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spc="-5" dirty="0">
                <a:latin typeface="Verdana"/>
                <a:cs typeface="Verdana"/>
              </a:rPr>
              <a:t>nnam</a:t>
            </a:r>
            <a:r>
              <a:rPr sz="2600" dirty="0">
                <a:latin typeface="Verdana"/>
                <a:cs typeface="Verdana"/>
              </a:rPr>
              <a:t>on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an</a:t>
            </a:r>
            <a:r>
              <a:rPr sz="2600" dirty="0">
                <a:latin typeface="Verdana"/>
                <a:cs typeface="Verdana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c</a:t>
            </a:r>
            <a:r>
              <a:rPr sz="2600" dirty="0">
                <a:latin typeface="Verdana"/>
                <a:cs typeface="Verdana"/>
              </a:rPr>
              <a:t>r</a:t>
            </a:r>
            <a:r>
              <a:rPr sz="2600" spc="-5" dirty="0">
                <a:latin typeface="Verdana"/>
                <a:cs typeface="Verdana"/>
              </a:rPr>
              <a:t>ea</a:t>
            </a:r>
            <a:r>
              <a:rPr sz="2600" dirty="0">
                <a:latin typeface="Verdana"/>
                <a:cs typeface="Verdana"/>
              </a:rPr>
              <a:t>m</a:t>
            </a:r>
            <a:endParaRPr sz="2600">
              <a:latin typeface="Verdana"/>
              <a:cs typeface="Verdana"/>
            </a:endParaRPr>
          </a:p>
          <a:p>
            <a:pPr marL="277495" marR="300355" indent="-264795">
              <a:lnSpc>
                <a:spcPts val="2810"/>
              </a:lnSpc>
              <a:spcBef>
                <a:spcPts val="300"/>
              </a:spcBef>
              <a:buClr>
                <a:srgbClr val="F07F09"/>
              </a:buClr>
              <a:buSzPct val="78846"/>
              <a:buFont typeface="Wingdings 2"/>
              <a:buChar char=""/>
              <a:tabLst>
                <a:tab pos="278130" algn="l"/>
              </a:tabLst>
            </a:pPr>
            <a:r>
              <a:rPr sz="2600" spc="-5" dirty="0">
                <a:latin typeface="Verdana"/>
                <a:cs typeface="Verdana"/>
              </a:rPr>
              <a:t>I</a:t>
            </a:r>
            <a:r>
              <a:rPr sz="2600" dirty="0">
                <a:latin typeface="Verdana"/>
                <a:cs typeface="Verdana"/>
              </a:rPr>
              <a:t>s</a:t>
            </a:r>
            <a:r>
              <a:rPr sz="2600" spc="2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kn</a:t>
            </a:r>
            <a:r>
              <a:rPr sz="2600" dirty="0">
                <a:latin typeface="Verdana"/>
                <a:cs typeface="Verdana"/>
              </a:rPr>
              <a:t>own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f</a:t>
            </a:r>
            <a:r>
              <a:rPr sz="2600" dirty="0">
                <a:latin typeface="Verdana"/>
                <a:cs typeface="Verdana"/>
              </a:rPr>
              <a:t>or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its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b</a:t>
            </a:r>
            <a:r>
              <a:rPr sz="2600" spc="5" dirty="0">
                <a:latin typeface="Verdana"/>
                <a:cs typeface="Verdana"/>
              </a:rPr>
              <a:t>l</a:t>
            </a:r>
            <a:r>
              <a:rPr sz="2600" spc="-5" dirty="0">
                <a:latin typeface="Verdana"/>
                <a:cs typeface="Verdana"/>
              </a:rPr>
              <a:t>ue</a:t>
            </a:r>
            <a:r>
              <a:rPr sz="2600" spc="5" dirty="0">
                <a:latin typeface="Verdana"/>
                <a:cs typeface="Verdana"/>
              </a:rPr>
              <a:t>/</a:t>
            </a:r>
            <a:r>
              <a:rPr sz="2600" spc="-5" dirty="0">
                <a:latin typeface="Verdana"/>
                <a:cs typeface="Verdana"/>
              </a:rPr>
              <a:t>b</a:t>
            </a:r>
            <a:r>
              <a:rPr sz="2600" spc="5" dirty="0">
                <a:latin typeface="Verdana"/>
                <a:cs typeface="Verdana"/>
              </a:rPr>
              <a:t>l</a:t>
            </a:r>
            <a:r>
              <a:rPr sz="2600" spc="-5" dirty="0">
                <a:latin typeface="Verdana"/>
                <a:cs typeface="Verdana"/>
              </a:rPr>
              <a:t>ac</a:t>
            </a:r>
            <a:r>
              <a:rPr sz="2600" dirty="0">
                <a:latin typeface="Verdana"/>
                <a:cs typeface="Verdana"/>
              </a:rPr>
              <a:t>k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-5" dirty="0">
                <a:latin typeface="Verdana"/>
                <a:cs typeface="Verdana"/>
              </a:rPr>
              <a:t>ngu</a:t>
            </a:r>
            <a:r>
              <a:rPr sz="2600" dirty="0">
                <a:latin typeface="Verdana"/>
                <a:cs typeface="Verdana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an</a:t>
            </a:r>
            <a:r>
              <a:rPr sz="2600" dirty="0">
                <a:latin typeface="Verdana"/>
                <a:cs typeface="Verdana"/>
              </a:rPr>
              <a:t>d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s</a:t>
            </a:r>
            <a:r>
              <a:rPr sz="2600" spc="5" dirty="0">
                <a:latin typeface="Verdana"/>
                <a:cs typeface="Verdana"/>
              </a:rPr>
              <a:t>tilt</a:t>
            </a:r>
            <a:r>
              <a:rPr sz="2600" spc="-5" dirty="0">
                <a:latin typeface="Verdana"/>
                <a:cs typeface="Verdana"/>
              </a:rPr>
              <a:t>e</a:t>
            </a:r>
            <a:r>
              <a:rPr sz="2600" dirty="0">
                <a:latin typeface="Verdana"/>
                <a:cs typeface="Verdana"/>
              </a:rPr>
              <a:t>d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ga</a:t>
            </a:r>
            <a:r>
              <a:rPr sz="2600" spc="5" dirty="0">
                <a:latin typeface="Verdana"/>
                <a:cs typeface="Verdana"/>
              </a:rPr>
              <a:t>it</a:t>
            </a:r>
            <a:r>
              <a:rPr sz="2600" dirty="0">
                <a:latin typeface="Verdana"/>
                <a:cs typeface="Verdana"/>
              </a:rPr>
              <a:t>.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76900" y="228600"/>
            <a:ext cx="3047987" cy="2590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05400" y="3200400"/>
            <a:ext cx="2762237" cy="27622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1660" y="5506023"/>
            <a:ext cx="301752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35" dirty="0">
                <a:solidFill>
                  <a:srgbClr val="FF8D3E"/>
                </a:solidFill>
                <a:latin typeface="Verdana"/>
                <a:cs typeface="Verdana"/>
              </a:rPr>
              <a:t>C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how</a:t>
            </a:r>
            <a:r>
              <a:rPr sz="3600" b="1" spc="310" dirty="0">
                <a:solidFill>
                  <a:srgbClr val="FF8D3E"/>
                </a:solidFill>
                <a:latin typeface="Times New Roman"/>
                <a:cs typeface="Times New Roman"/>
              </a:rPr>
              <a:t> </a:t>
            </a:r>
            <a:r>
              <a:rPr sz="3600" b="1" spc="-35" dirty="0">
                <a:solidFill>
                  <a:srgbClr val="FF8D3E"/>
                </a:solidFill>
                <a:latin typeface="Verdana"/>
                <a:cs typeface="Verdana"/>
              </a:rPr>
              <a:t>C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how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1" name="object 4"/>
          <p:cNvSpPr/>
          <p:nvPr/>
        </p:nvSpPr>
        <p:spPr>
          <a:xfrm>
            <a:off x="2295661" y="4834348"/>
            <a:ext cx="2635484" cy="665574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/>
          <a:lstStyle/>
          <a:p>
            <a:r>
              <a:rPr lang="en-US" dirty="0" smtClean="0"/>
              <a:t>Height: 18-22 inches  </a:t>
            </a:r>
          </a:p>
          <a:p>
            <a:r>
              <a:rPr lang="en-US" dirty="0" smtClean="0"/>
              <a:t>Weight:   45-70 pounds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600" y="434157"/>
            <a:ext cx="8306787" cy="54864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0895" y="5295900"/>
            <a:ext cx="3226308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36748" y="5295900"/>
            <a:ext cx="757428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4530" y="663172"/>
            <a:ext cx="3353435" cy="396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495" marR="120014" indent="-264795">
              <a:lnSpc>
                <a:spcPct val="100000"/>
              </a:lnSpc>
              <a:buClr>
                <a:srgbClr val="F07F09"/>
              </a:buClr>
              <a:buSzPct val="78846"/>
              <a:buFont typeface="Wingdings 2"/>
              <a:buChar char=""/>
              <a:tabLst>
                <a:tab pos="278130" algn="l"/>
              </a:tabLst>
            </a:pPr>
            <a:r>
              <a:rPr sz="2600" dirty="0">
                <a:latin typeface="Verdana"/>
                <a:cs typeface="Verdana"/>
              </a:rPr>
              <a:t>T</a:t>
            </a:r>
            <a:r>
              <a:rPr sz="2600" spc="-5" dirty="0">
                <a:latin typeface="Verdana"/>
                <a:cs typeface="Verdana"/>
              </a:rPr>
              <a:t>h</a:t>
            </a:r>
            <a:r>
              <a:rPr sz="2600" dirty="0">
                <a:latin typeface="Verdana"/>
                <a:cs typeface="Verdana"/>
              </a:rPr>
              <a:t>e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-5" dirty="0">
                <a:latin typeface="Verdana"/>
                <a:cs typeface="Verdana"/>
              </a:rPr>
              <a:t>n</a:t>
            </a:r>
            <a:r>
              <a:rPr sz="2600" spc="5" dirty="0">
                <a:latin typeface="Verdana"/>
                <a:cs typeface="Verdana"/>
              </a:rPr>
              <a:t>l</a:t>
            </a:r>
            <a:r>
              <a:rPr sz="2600" dirty="0">
                <a:latin typeface="Verdana"/>
                <a:cs typeface="Verdana"/>
              </a:rPr>
              <a:t>y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sp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5" dirty="0">
                <a:latin typeface="Verdana"/>
                <a:cs typeface="Verdana"/>
              </a:rPr>
              <a:t>tt</a:t>
            </a:r>
            <a:r>
              <a:rPr sz="2600" spc="-5" dirty="0">
                <a:latin typeface="Verdana"/>
                <a:cs typeface="Verdana"/>
              </a:rPr>
              <a:t>e</a:t>
            </a:r>
            <a:r>
              <a:rPr sz="2600" dirty="0">
                <a:latin typeface="Verdana"/>
                <a:cs typeface="Verdana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b</a:t>
            </a:r>
            <a:r>
              <a:rPr sz="2600" dirty="0">
                <a:latin typeface="Verdana"/>
                <a:cs typeface="Verdana"/>
              </a:rPr>
              <a:t>r</a:t>
            </a:r>
            <a:r>
              <a:rPr sz="2600" spc="-5" dirty="0">
                <a:latin typeface="Verdana"/>
                <a:cs typeface="Verdana"/>
              </a:rPr>
              <a:t>eed</a:t>
            </a:r>
            <a:r>
              <a:rPr sz="2600" dirty="0">
                <a:latin typeface="Verdana"/>
                <a:cs typeface="Verdana"/>
              </a:rPr>
              <a:t>,</a:t>
            </a:r>
            <a:r>
              <a:rPr sz="2600" spc="27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spc="-5" dirty="0">
                <a:latin typeface="Verdana"/>
                <a:cs typeface="Verdana"/>
              </a:rPr>
              <a:t>h</a:t>
            </a:r>
            <a:r>
              <a:rPr sz="2600" dirty="0">
                <a:latin typeface="Verdana"/>
                <a:cs typeface="Verdana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Da</a:t>
            </a:r>
            <a:r>
              <a:rPr sz="2600" spc="5" dirty="0">
                <a:latin typeface="Verdana"/>
                <a:cs typeface="Verdana"/>
              </a:rPr>
              <a:t>l</a:t>
            </a:r>
            <a:r>
              <a:rPr sz="2600" spc="-5" dirty="0">
                <a:latin typeface="Verdana"/>
                <a:cs typeface="Verdana"/>
              </a:rPr>
              <a:t>ma</a:t>
            </a:r>
            <a:r>
              <a:rPr sz="2600" spc="5" dirty="0">
                <a:latin typeface="Verdana"/>
                <a:cs typeface="Verdana"/>
              </a:rPr>
              <a:t>ti</a:t>
            </a:r>
            <a:r>
              <a:rPr sz="2600" spc="-5" dirty="0">
                <a:latin typeface="Verdana"/>
                <a:cs typeface="Verdana"/>
              </a:rPr>
              <a:t>a</a:t>
            </a:r>
            <a:r>
              <a:rPr sz="2600" dirty="0">
                <a:latin typeface="Verdana"/>
                <a:cs typeface="Verdana"/>
              </a:rPr>
              <a:t>n</a:t>
            </a:r>
            <a:r>
              <a:rPr sz="2600" spc="229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dirty="0">
                <a:latin typeface="Verdana"/>
                <a:cs typeface="Verdana"/>
              </a:rPr>
              <a:t>s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a</a:t>
            </a:r>
            <a:r>
              <a:rPr sz="2600" spc="5" dirty="0">
                <a:latin typeface="Verdana"/>
                <a:cs typeface="Verdana"/>
              </a:rPr>
              <a:t>l</a:t>
            </a:r>
            <a:r>
              <a:rPr sz="2600" spc="-5" dirty="0">
                <a:latin typeface="Verdana"/>
                <a:cs typeface="Verdana"/>
              </a:rPr>
              <a:t>e</a:t>
            </a:r>
            <a:r>
              <a:rPr sz="2600" dirty="0">
                <a:latin typeface="Verdana"/>
                <a:cs typeface="Verdana"/>
              </a:rPr>
              <a:t>rt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an</a:t>
            </a:r>
            <a:r>
              <a:rPr sz="2600" dirty="0">
                <a:latin typeface="Verdana"/>
                <a:cs typeface="Verdana"/>
              </a:rPr>
              <a:t>d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ac</a:t>
            </a:r>
            <a:r>
              <a:rPr sz="2600" spc="5" dirty="0">
                <a:latin typeface="Verdana"/>
                <a:cs typeface="Verdana"/>
              </a:rPr>
              <a:t>ti</a:t>
            </a:r>
            <a:r>
              <a:rPr sz="2600" spc="-30" dirty="0">
                <a:latin typeface="Verdana"/>
                <a:cs typeface="Verdana"/>
              </a:rPr>
              <a:t>v</a:t>
            </a:r>
            <a:r>
              <a:rPr sz="2600" spc="-5" dirty="0">
                <a:latin typeface="Verdana"/>
                <a:cs typeface="Verdana"/>
              </a:rPr>
              <a:t>e</a:t>
            </a:r>
            <a:r>
              <a:rPr sz="2600" dirty="0">
                <a:latin typeface="Verdana"/>
                <a:cs typeface="Verdana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p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-5" dirty="0">
                <a:latin typeface="Verdana"/>
                <a:cs typeface="Verdana"/>
              </a:rPr>
              <a:t>ssess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spc="-5" dirty="0">
                <a:latin typeface="Verdana"/>
                <a:cs typeface="Verdana"/>
              </a:rPr>
              <a:t>n</a:t>
            </a:r>
            <a:r>
              <a:rPr sz="2600" dirty="0">
                <a:latin typeface="Verdana"/>
                <a:cs typeface="Verdana"/>
              </a:rPr>
              <a:t>g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g</a:t>
            </a:r>
            <a:r>
              <a:rPr sz="2600" dirty="0">
                <a:latin typeface="Verdana"/>
                <a:cs typeface="Verdana"/>
              </a:rPr>
              <a:t>r</a:t>
            </a:r>
            <a:r>
              <a:rPr sz="2600" spc="-5" dirty="0">
                <a:latin typeface="Verdana"/>
                <a:cs typeface="Verdana"/>
              </a:rPr>
              <a:t>ea</a:t>
            </a:r>
            <a:r>
              <a:rPr sz="2600" dirty="0">
                <a:latin typeface="Verdana"/>
                <a:cs typeface="Verdana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endu</a:t>
            </a:r>
            <a:r>
              <a:rPr sz="2600" spc="-45" dirty="0">
                <a:latin typeface="Verdana"/>
                <a:cs typeface="Verdana"/>
              </a:rPr>
              <a:t>r</a:t>
            </a:r>
            <a:r>
              <a:rPr sz="2600" spc="-5" dirty="0">
                <a:latin typeface="Verdana"/>
                <a:cs typeface="Verdana"/>
              </a:rPr>
              <a:t>ance</a:t>
            </a:r>
            <a:r>
              <a:rPr sz="2600" dirty="0">
                <a:latin typeface="Verdana"/>
                <a:cs typeface="Verdana"/>
              </a:rPr>
              <a:t>,</a:t>
            </a:r>
            <a:r>
              <a:rPr sz="2600" spc="2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spee</a:t>
            </a:r>
            <a:r>
              <a:rPr sz="2600" dirty="0">
                <a:latin typeface="Verdana"/>
                <a:cs typeface="Verdana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an</a:t>
            </a:r>
            <a:r>
              <a:rPr sz="2600" dirty="0">
                <a:latin typeface="Verdana"/>
                <a:cs typeface="Verdana"/>
              </a:rPr>
              <a:t>d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Verdana"/>
                <a:cs typeface="Verdana"/>
              </a:rPr>
              <a:t>i</a:t>
            </a:r>
            <a:r>
              <a:rPr sz="2600" spc="-5" dirty="0">
                <a:latin typeface="Verdana"/>
                <a:cs typeface="Verdana"/>
              </a:rPr>
              <a:t>n</a:t>
            </a:r>
            <a:r>
              <a:rPr sz="2600" spc="5" dirty="0">
                <a:latin typeface="Verdana"/>
                <a:cs typeface="Verdana"/>
              </a:rPr>
              <a:t>t</a:t>
            </a:r>
            <a:r>
              <a:rPr sz="2600" spc="-5" dirty="0">
                <a:latin typeface="Verdana"/>
                <a:cs typeface="Verdana"/>
              </a:rPr>
              <a:t>e</a:t>
            </a:r>
            <a:r>
              <a:rPr sz="2600" spc="5" dirty="0">
                <a:latin typeface="Verdana"/>
                <a:cs typeface="Verdana"/>
              </a:rPr>
              <a:t>lli</a:t>
            </a:r>
            <a:r>
              <a:rPr sz="2600" spc="-5" dirty="0">
                <a:latin typeface="Verdana"/>
                <a:cs typeface="Verdana"/>
              </a:rPr>
              <a:t>genc</a:t>
            </a:r>
            <a:r>
              <a:rPr sz="2600" dirty="0">
                <a:latin typeface="Verdana"/>
                <a:cs typeface="Verdana"/>
              </a:rPr>
              <a:t>e</a:t>
            </a:r>
            <a:endParaRPr sz="2600">
              <a:latin typeface="Verdana"/>
              <a:cs typeface="Verdana"/>
            </a:endParaRPr>
          </a:p>
          <a:p>
            <a:pPr marL="277495" marR="5080" indent="-264795">
              <a:lnSpc>
                <a:spcPct val="100000"/>
              </a:lnSpc>
              <a:spcBef>
                <a:spcPts val="300"/>
              </a:spcBef>
              <a:buClr>
                <a:srgbClr val="F07F09"/>
              </a:buClr>
              <a:buSzPct val="78846"/>
              <a:buFont typeface="Wingdings 2"/>
              <a:buChar char=""/>
              <a:tabLst>
                <a:tab pos="278130" algn="l"/>
              </a:tabLst>
            </a:pPr>
            <a:r>
              <a:rPr sz="2600" spc="-5" dirty="0">
                <a:latin typeface="Verdana"/>
                <a:cs typeface="Verdana"/>
              </a:rPr>
              <a:t>Sh</a:t>
            </a:r>
            <a:r>
              <a:rPr sz="2600" dirty="0">
                <a:latin typeface="Verdana"/>
                <a:cs typeface="Verdana"/>
              </a:rPr>
              <a:t>ort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c</a:t>
            </a:r>
            <a:r>
              <a:rPr sz="2600" dirty="0">
                <a:latin typeface="Verdana"/>
                <a:cs typeface="Verdana"/>
              </a:rPr>
              <a:t>o</a:t>
            </a:r>
            <a:r>
              <a:rPr sz="2600" spc="-5" dirty="0">
                <a:latin typeface="Verdana"/>
                <a:cs typeface="Verdana"/>
              </a:rPr>
              <a:t>a</a:t>
            </a:r>
            <a:r>
              <a:rPr sz="2600" dirty="0">
                <a:latin typeface="Verdana"/>
                <a:cs typeface="Verdana"/>
              </a:rPr>
              <a:t>t</a:t>
            </a:r>
            <a:r>
              <a:rPr sz="2600" spc="2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with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Verdana"/>
                <a:cs typeface="Verdana"/>
              </a:rPr>
              <a:t>w</a:t>
            </a:r>
            <a:r>
              <a:rPr sz="2600" spc="-5" dirty="0">
                <a:latin typeface="Verdana"/>
                <a:cs typeface="Verdana"/>
              </a:rPr>
              <a:t>h</a:t>
            </a:r>
            <a:r>
              <a:rPr sz="2600" spc="5" dirty="0">
                <a:latin typeface="Verdana"/>
                <a:cs typeface="Verdana"/>
              </a:rPr>
              <a:t>it</a:t>
            </a:r>
            <a:r>
              <a:rPr sz="2600" dirty="0">
                <a:latin typeface="Verdana"/>
                <a:cs typeface="Verdana"/>
              </a:rPr>
              <a:t>e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an</a:t>
            </a:r>
            <a:r>
              <a:rPr sz="2600" dirty="0">
                <a:latin typeface="Verdana"/>
                <a:cs typeface="Verdana"/>
              </a:rPr>
              <a:t>d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b</a:t>
            </a:r>
            <a:r>
              <a:rPr sz="2600" spc="5" dirty="0">
                <a:latin typeface="Verdana"/>
                <a:cs typeface="Verdana"/>
              </a:rPr>
              <a:t>l</a:t>
            </a:r>
            <a:r>
              <a:rPr sz="2600" spc="-5" dirty="0">
                <a:latin typeface="Verdana"/>
                <a:cs typeface="Verdana"/>
              </a:rPr>
              <a:t>ac</a:t>
            </a:r>
            <a:r>
              <a:rPr sz="2600" dirty="0">
                <a:latin typeface="Verdana"/>
                <a:cs typeface="Verdana"/>
              </a:rPr>
              <a:t>k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Verdana"/>
                <a:cs typeface="Verdana"/>
              </a:rPr>
              <a:t>or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Verdana"/>
                <a:cs typeface="Verdana"/>
              </a:rPr>
              <a:t>w</a:t>
            </a:r>
            <a:r>
              <a:rPr sz="2600" spc="-5" dirty="0">
                <a:latin typeface="Verdana"/>
                <a:cs typeface="Verdana"/>
              </a:rPr>
              <a:t>h</a:t>
            </a:r>
            <a:r>
              <a:rPr sz="2600" spc="5" dirty="0">
                <a:latin typeface="Verdana"/>
                <a:cs typeface="Verdana"/>
              </a:rPr>
              <a:t>it</a:t>
            </a:r>
            <a:r>
              <a:rPr sz="2600" dirty="0">
                <a:latin typeface="Verdana"/>
                <a:cs typeface="Verdana"/>
              </a:rPr>
              <a:t>e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Verdana"/>
                <a:cs typeface="Verdana"/>
              </a:rPr>
              <a:t>an</a:t>
            </a:r>
            <a:r>
              <a:rPr sz="2600" dirty="0">
                <a:latin typeface="Verdana"/>
                <a:cs typeface="Verdana"/>
              </a:rPr>
              <a:t>d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Verdana"/>
                <a:cs typeface="Verdana"/>
              </a:rPr>
              <a:t>li</a:t>
            </a:r>
            <a:r>
              <a:rPr sz="2600" spc="-30" dirty="0">
                <a:latin typeface="Verdana"/>
                <a:cs typeface="Verdana"/>
              </a:rPr>
              <a:t>v</a:t>
            </a:r>
            <a:r>
              <a:rPr sz="2600" spc="-5" dirty="0">
                <a:latin typeface="Verdana"/>
                <a:cs typeface="Verdana"/>
              </a:rPr>
              <a:t>e</a:t>
            </a:r>
            <a:r>
              <a:rPr sz="2600" spc="-370" dirty="0">
                <a:latin typeface="Verdana"/>
                <a:cs typeface="Verdana"/>
              </a:rPr>
              <a:t>r</a:t>
            </a:r>
            <a:r>
              <a:rPr sz="2600" dirty="0">
                <a:latin typeface="Verdana"/>
                <a:cs typeface="Verdana"/>
              </a:rPr>
              <a:t>.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24400" y="685787"/>
            <a:ext cx="3761780" cy="33477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22128" y="4419600"/>
            <a:ext cx="3159129" cy="21052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1660" y="5506023"/>
            <a:ext cx="265112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D</a:t>
            </a:r>
            <a:r>
              <a:rPr sz="3600" b="1" spc="-30" dirty="0">
                <a:solidFill>
                  <a:srgbClr val="FF8D3E"/>
                </a:solidFill>
                <a:latin typeface="Verdana"/>
                <a:cs typeface="Verdana"/>
              </a:rPr>
              <a:t>a</a:t>
            </a:r>
            <a:r>
              <a:rPr sz="3600" b="1" spc="-10" dirty="0">
                <a:solidFill>
                  <a:srgbClr val="FF8D3E"/>
                </a:solidFill>
                <a:latin typeface="Verdana"/>
                <a:cs typeface="Verdana"/>
              </a:rPr>
              <a:t>l</a:t>
            </a:r>
            <a:r>
              <a:rPr sz="3600" b="1" spc="-40" dirty="0">
                <a:solidFill>
                  <a:srgbClr val="FF8D3E"/>
                </a:solidFill>
                <a:latin typeface="Verdana"/>
                <a:cs typeface="Verdana"/>
              </a:rPr>
              <a:t>ma</a:t>
            </a:r>
            <a:r>
              <a:rPr sz="3600" b="1" spc="-20" dirty="0">
                <a:solidFill>
                  <a:srgbClr val="FF8D3E"/>
                </a:solidFill>
                <a:latin typeface="Verdana"/>
                <a:cs typeface="Verdana"/>
              </a:rPr>
              <a:t>t</a:t>
            </a:r>
            <a:r>
              <a:rPr sz="3600" b="1" spc="-10" dirty="0">
                <a:solidFill>
                  <a:srgbClr val="FF8D3E"/>
                </a:solidFill>
                <a:latin typeface="Verdana"/>
                <a:cs typeface="Verdana"/>
              </a:rPr>
              <a:t>i</a:t>
            </a: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an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2219461" y="4863309"/>
            <a:ext cx="2635484" cy="665574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/>
          <a:lstStyle/>
          <a:p>
            <a:r>
              <a:rPr lang="en-US" dirty="0" smtClean="0"/>
              <a:t>Height:  22-24 inches </a:t>
            </a:r>
          </a:p>
          <a:p>
            <a:r>
              <a:rPr lang="en-US" dirty="0" smtClean="0"/>
              <a:t>Weight:   35-70 pounds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600" y="434157"/>
            <a:ext cx="8306787" cy="54864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0895" y="5295900"/>
            <a:ext cx="2253996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64435" y="5295900"/>
            <a:ext cx="1860803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24783" y="5295900"/>
            <a:ext cx="757428" cy="10119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81755" y="5295900"/>
            <a:ext cx="757415" cy="10119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4530" y="660220"/>
            <a:ext cx="3676015" cy="406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495" marR="107950" indent="-264795">
              <a:lnSpc>
                <a:spcPct val="100000"/>
              </a:lnSpc>
              <a:buClr>
                <a:srgbClr val="F07F09"/>
              </a:buClr>
              <a:buSzPct val="79166"/>
              <a:buFont typeface="Wingdings 2"/>
              <a:buChar char=""/>
              <a:tabLst>
                <a:tab pos="278130" algn="l"/>
              </a:tabLst>
            </a:pPr>
            <a:r>
              <a:rPr sz="2400" spc="-20" dirty="0">
                <a:latin typeface="Verdana"/>
                <a:cs typeface="Verdana"/>
              </a:rPr>
              <a:t>Sma</a:t>
            </a:r>
            <a:r>
              <a:rPr sz="2400" dirty="0">
                <a:latin typeface="Verdana"/>
                <a:cs typeface="Verdana"/>
              </a:rPr>
              <a:t>ll</a:t>
            </a:r>
            <a:r>
              <a:rPr sz="2400" spc="-10" dirty="0">
                <a:latin typeface="Verdana"/>
                <a:cs typeface="Verdana"/>
              </a:rPr>
              <a:t>,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h</a:t>
            </a:r>
            <a:r>
              <a:rPr sz="2400" spc="-20" dirty="0">
                <a:latin typeface="Verdana"/>
                <a:cs typeface="Verdana"/>
              </a:rPr>
              <a:t>ar</a:t>
            </a:r>
            <a:r>
              <a:rPr sz="2400" spc="-15" dirty="0">
                <a:latin typeface="Verdana"/>
                <a:cs typeface="Verdana"/>
              </a:rPr>
              <a:t>dy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b</a:t>
            </a:r>
            <a:r>
              <a:rPr sz="2400" spc="-20" dirty="0">
                <a:latin typeface="Verdana"/>
                <a:cs typeface="Verdana"/>
              </a:rPr>
              <a:t>ree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with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a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b</a:t>
            </a:r>
            <a:r>
              <a:rPr sz="2400" spc="-20" dirty="0">
                <a:latin typeface="Verdana"/>
                <a:cs typeface="Verdana"/>
              </a:rPr>
              <a:t>ea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dirty="0">
                <a:latin typeface="Verdana"/>
                <a:cs typeface="Verdana"/>
              </a:rPr>
              <a:t>ti</a:t>
            </a:r>
            <a:r>
              <a:rPr sz="2400" spc="-5" dirty="0">
                <a:latin typeface="Verdana"/>
                <a:cs typeface="Verdana"/>
              </a:rPr>
              <a:t>f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5" dirty="0">
                <a:latin typeface="Verdana"/>
                <a:cs typeface="Verdana"/>
              </a:rPr>
              <a:t>o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k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0" dirty="0">
                <a:latin typeface="Verdana"/>
                <a:cs typeface="Verdana"/>
              </a:rPr>
              <a:t>f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h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15" dirty="0">
                <a:latin typeface="Verdana"/>
                <a:cs typeface="Verdana"/>
              </a:rPr>
              <a:t>r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h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ar</a:t>
            </a:r>
            <a:r>
              <a:rPr sz="2400" spc="-15" dirty="0">
                <a:latin typeface="Verdana"/>
                <a:cs typeface="Verdana"/>
              </a:rPr>
              <a:t>ts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-5" dirty="0">
                <a:latin typeface="Verdana"/>
                <a:cs typeface="Verdana"/>
              </a:rPr>
              <a:t>o</a:t>
            </a:r>
            <a:r>
              <a:rPr sz="2400" dirty="0">
                <a:latin typeface="Verdana"/>
                <a:cs typeface="Verdana"/>
              </a:rPr>
              <a:t>w</a:t>
            </a:r>
            <a:r>
              <a:rPr sz="2400" spc="-20" dirty="0">
                <a:latin typeface="Verdana"/>
                <a:cs typeface="Verdana"/>
              </a:rPr>
              <a:t>n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h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15" dirty="0">
                <a:latin typeface="Verdana"/>
                <a:cs typeface="Verdana"/>
              </a:rPr>
              <a:t>r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b</a:t>
            </a:r>
            <a:r>
              <a:rPr sz="2400" spc="-20" dirty="0">
                <a:latin typeface="Verdana"/>
                <a:cs typeface="Verdana"/>
              </a:rPr>
              <a:t>ac</a:t>
            </a:r>
            <a:r>
              <a:rPr sz="2400" spc="-15" dirty="0">
                <a:latin typeface="Verdana"/>
                <a:cs typeface="Verdana"/>
              </a:rPr>
              <a:t>k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from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h</a:t>
            </a:r>
            <a:r>
              <a:rPr sz="2400" spc="-20" dirty="0">
                <a:latin typeface="Verdana"/>
                <a:cs typeface="Verdana"/>
              </a:rPr>
              <a:t>ea</a:t>
            </a:r>
            <a:r>
              <a:rPr sz="2400" spc="-15" dirty="0">
                <a:latin typeface="Verdana"/>
                <a:cs typeface="Verdana"/>
              </a:rPr>
              <a:t>d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15" dirty="0">
                <a:latin typeface="Verdana"/>
                <a:cs typeface="Verdana"/>
              </a:rPr>
              <a:t>o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-5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il</a:t>
            </a:r>
            <a:r>
              <a:rPr sz="2400" spc="-10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  <a:p>
            <a:pPr marL="277495" marR="262890" indent="-264795">
              <a:lnSpc>
                <a:spcPct val="100000"/>
              </a:lnSpc>
              <a:spcBef>
                <a:spcPts val="300"/>
              </a:spcBef>
              <a:buClr>
                <a:srgbClr val="F07F09"/>
              </a:buClr>
              <a:buSzPct val="79166"/>
              <a:buFont typeface="Wingdings 2"/>
              <a:buChar char=""/>
              <a:tabLst>
                <a:tab pos="278130" algn="l"/>
              </a:tabLst>
            </a:pPr>
            <a:r>
              <a:rPr sz="2400" spc="-20" dirty="0">
                <a:latin typeface="Verdana"/>
                <a:cs typeface="Verdana"/>
              </a:rPr>
              <a:t>I</a:t>
            </a:r>
            <a:r>
              <a:rPr sz="2400" spc="-10" dirty="0">
                <a:latin typeface="Verdana"/>
                <a:cs typeface="Verdana"/>
              </a:rPr>
              <a:t>nd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p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0" dirty="0">
                <a:latin typeface="Verdana"/>
                <a:cs typeface="Verdana"/>
              </a:rPr>
              <a:t>nd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spc="-10" dirty="0">
                <a:latin typeface="Verdana"/>
                <a:cs typeface="Verdana"/>
              </a:rPr>
              <a:t>t,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j</a:t>
            </a:r>
            <a:r>
              <a:rPr sz="2400" spc="-35" dirty="0">
                <a:latin typeface="Verdana"/>
                <a:cs typeface="Verdana"/>
              </a:rPr>
              <a:t>o</a:t>
            </a:r>
            <a:r>
              <a:rPr sz="2400" spc="-20" dirty="0">
                <a:latin typeface="Verdana"/>
                <a:cs typeface="Verdana"/>
              </a:rPr>
              <a:t>y</a:t>
            </a:r>
            <a:r>
              <a:rPr sz="2400" spc="-15" dirty="0">
                <a:latin typeface="Verdana"/>
                <a:cs typeface="Verdana"/>
              </a:rPr>
              <a:t>f</a:t>
            </a:r>
            <a:r>
              <a:rPr sz="2400" spc="5" dirty="0">
                <a:latin typeface="Verdana"/>
                <a:cs typeface="Verdana"/>
              </a:rPr>
              <a:t>u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10" dirty="0">
                <a:latin typeface="Verdana"/>
                <a:cs typeface="Verdana"/>
              </a:rPr>
              <a:t>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m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sc</a:t>
            </a:r>
            <a:r>
              <a:rPr sz="2400" spc="-15" dirty="0">
                <a:latin typeface="Verdana"/>
                <a:cs typeface="Verdana"/>
              </a:rPr>
              <a:t>h</a:t>
            </a:r>
            <a:r>
              <a:rPr sz="2400" dirty="0">
                <a:latin typeface="Verdana"/>
                <a:cs typeface="Verdana"/>
              </a:rPr>
              <a:t>i</a:t>
            </a:r>
            <a:r>
              <a:rPr sz="2400" spc="-20" dirty="0">
                <a:latin typeface="Verdana"/>
                <a:cs typeface="Verdana"/>
              </a:rPr>
              <a:t>e</a:t>
            </a:r>
            <a:r>
              <a:rPr sz="2400" spc="-45" dirty="0">
                <a:latin typeface="Verdana"/>
                <a:cs typeface="Verdana"/>
              </a:rPr>
              <a:t>v</a:t>
            </a:r>
            <a:r>
              <a:rPr sz="2400" spc="-20" dirty="0">
                <a:latin typeface="Verdana"/>
                <a:cs typeface="Verdana"/>
              </a:rPr>
              <a:t>o</a:t>
            </a:r>
            <a:r>
              <a:rPr sz="2400" spc="-15" dirty="0">
                <a:latin typeface="Verdana"/>
                <a:cs typeface="Verdana"/>
              </a:rPr>
              <a:t>u</a:t>
            </a:r>
            <a:r>
              <a:rPr sz="2400" spc="-20" dirty="0">
                <a:latin typeface="Verdana"/>
                <a:cs typeface="Verdana"/>
              </a:rPr>
              <a:t>s.</a:t>
            </a:r>
            <a:endParaRPr sz="2400">
              <a:latin typeface="Verdana"/>
              <a:cs typeface="Verdana"/>
            </a:endParaRPr>
          </a:p>
          <a:p>
            <a:pPr marL="277495" marR="5080" indent="-264795">
              <a:lnSpc>
                <a:spcPct val="100000"/>
              </a:lnSpc>
              <a:spcBef>
                <a:spcPts val="300"/>
              </a:spcBef>
              <a:buClr>
                <a:srgbClr val="F07F09"/>
              </a:buClr>
              <a:buSzPct val="79166"/>
              <a:buFont typeface="Wingdings 2"/>
              <a:buChar char=""/>
              <a:tabLst>
                <a:tab pos="278130" algn="l"/>
              </a:tabLst>
            </a:pPr>
            <a:r>
              <a:rPr sz="2400" spc="-20" dirty="0">
                <a:latin typeface="Verdana"/>
                <a:cs typeface="Verdana"/>
              </a:rPr>
              <a:t>L</a:t>
            </a:r>
            <a:r>
              <a:rPr sz="2400" dirty="0">
                <a:latin typeface="Verdana"/>
                <a:cs typeface="Verdana"/>
              </a:rPr>
              <a:t>ig</a:t>
            </a:r>
            <a:r>
              <a:rPr sz="2400" spc="-15" dirty="0">
                <a:latin typeface="Verdana"/>
                <a:cs typeface="Verdana"/>
              </a:rPr>
              <a:t>h</a:t>
            </a:r>
            <a:r>
              <a:rPr sz="2400" dirty="0">
                <a:latin typeface="Verdana"/>
                <a:cs typeface="Verdana"/>
              </a:rPr>
              <a:t>t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bl</a:t>
            </a:r>
            <a:r>
              <a:rPr sz="2400" spc="-5" dirty="0">
                <a:latin typeface="Verdana"/>
                <a:cs typeface="Verdana"/>
              </a:rPr>
              <a:t>o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Verdana"/>
                <a:cs typeface="Verdana"/>
              </a:rPr>
              <a:t>to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bl</a:t>
            </a:r>
            <a:r>
              <a:rPr sz="2400" spc="-5" dirty="0">
                <a:latin typeface="Verdana"/>
                <a:cs typeface="Verdana"/>
              </a:rPr>
              <a:t>a</a:t>
            </a:r>
            <a:r>
              <a:rPr sz="2400" spc="-20" dirty="0">
                <a:latin typeface="Verdana"/>
                <a:cs typeface="Verdana"/>
              </a:rPr>
              <a:t>ck</a:t>
            </a:r>
            <a:r>
              <a:rPr sz="2400" spc="-10" dirty="0">
                <a:latin typeface="Verdana"/>
                <a:cs typeface="Verdana"/>
              </a:rPr>
              <a:t>.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Verdana"/>
                <a:cs typeface="Verdana"/>
              </a:rPr>
              <a:t>B</a:t>
            </a:r>
            <a:r>
              <a:rPr sz="2400" spc="-10" dirty="0">
                <a:latin typeface="Verdana"/>
                <a:cs typeface="Verdana"/>
              </a:rPr>
              <a:t>l</a:t>
            </a:r>
            <a:r>
              <a:rPr sz="2400" spc="-20" dirty="0">
                <a:latin typeface="Verdana"/>
                <a:cs typeface="Verdana"/>
              </a:rPr>
              <a:t>ac</a:t>
            </a:r>
            <a:r>
              <a:rPr sz="2400" spc="-15" dirty="0">
                <a:latin typeface="Verdana"/>
                <a:cs typeface="Verdana"/>
              </a:rPr>
              <a:t>k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Verdana"/>
                <a:cs typeface="Verdana"/>
              </a:rPr>
              <a:t>tippi</a:t>
            </a:r>
            <a:r>
              <a:rPr sz="2400" spc="-10" dirty="0">
                <a:latin typeface="Verdana"/>
                <a:cs typeface="Verdana"/>
              </a:rPr>
              <a:t>ng's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on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ear</a:t>
            </a:r>
            <a:r>
              <a:rPr sz="2400" spc="-15" dirty="0">
                <a:latin typeface="Verdana"/>
                <a:cs typeface="Verdana"/>
              </a:rPr>
              <a:t>s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</a:t>
            </a:r>
            <a:r>
              <a:rPr sz="2400" spc="-15" dirty="0">
                <a:latin typeface="Verdana"/>
                <a:cs typeface="Verdana"/>
              </a:rPr>
              <a:t>n</a:t>
            </a:r>
            <a:r>
              <a:rPr sz="2400" dirty="0">
                <a:latin typeface="Verdana"/>
                <a:cs typeface="Verdana"/>
              </a:rPr>
              <a:t>d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fac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ar</a:t>
            </a:r>
            <a:r>
              <a:rPr sz="2400" spc="-15" dirty="0">
                <a:latin typeface="Verdana"/>
                <a:cs typeface="Verdana"/>
              </a:rPr>
              <a:t>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Verdana"/>
                <a:cs typeface="Verdana"/>
              </a:rPr>
              <a:t>a</a:t>
            </a:r>
            <a:r>
              <a:rPr sz="2400" dirty="0">
                <a:latin typeface="Verdana"/>
                <a:cs typeface="Verdana"/>
              </a:rPr>
              <a:t>l</a:t>
            </a:r>
            <a:r>
              <a:rPr sz="2400" spc="-20" dirty="0">
                <a:latin typeface="Verdana"/>
                <a:cs typeface="Verdana"/>
              </a:rPr>
              <a:t>so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Verdana"/>
                <a:cs typeface="Verdana"/>
              </a:rPr>
              <a:t>commo</a:t>
            </a:r>
            <a:r>
              <a:rPr sz="2400" spc="-10" dirty="0">
                <a:latin typeface="Verdana"/>
                <a:cs typeface="Verdana"/>
              </a:rPr>
              <a:t>n.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00600" y="228600"/>
            <a:ext cx="3987210" cy="2743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07518" y="3442216"/>
            <a:ext cx="3539032" cy="30032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1660" y="5506023"/>
            <a:ext cx="293941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L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h</a:t>
            </a:r>
            <a:r>
              <a:rPr sz="3600" b="1" spc="-5" dirty="0">
                <a:solidFill>
                  <a:srgbClr val="FF8D3E"/>
                </a:solidFill>
                <a:latin typeface="Verdana"/>
                <a:cs typeface="Verdana"/>
              </a:rPr>
              <a:t>a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s</a:t>
            </a:r>
            <a:r>
              <a:rPr sz="3600" b="1" spc="-25" dirty="0">
                <a:solidFill>
                  <a:srgbClr val="FF8D3E"/>
                </a:solidFill>
                <a:latin typeface="Verdana"/>
                <a:cs typeface="Verdana"/>
              </a:rPr>
              <a:t>a</a:t>
            </a:r>
            <a:r>
              <a:rPr sz="3600" b="1" spc="315" dirty="0">
                <a:solidFill>
                  <a:srgbClr val="FF8D3E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8D3E"/>
                </a:solidFill>
                <a:latin typeface="Verdana"/>
                <a:cs typeface="Verdana"/>
              </a:rPr>
              <a:t>Ap</a:t>
            </a:r>
            <a:r>
              <a:rPr sz="3600" b="1" spc="-30" dirty="0">
                <a:solidFill>
                  <a:srgbClr val="FF8D3E"/>
                </a:solidFill>
                <a:latin typeface="Verdana"/>
                <a:cs typeface="Verdana"/>
              </a:rPr>
              <a:t>so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1" name="object 4"/>
          <p:cNvSpPr/>
          <p:nvPr/>
        </p:nvSpPr>
        <p:spPr>
          <a:xfrm>
            <a:off x="2295661" y="4834348"/>
            <a:ext cx="2635484" cy="665574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/>
          <a:lstStyle/>
          <a:p>
            <a:r>
              <a:rPr lang="en-US" dirty="0" smtClean="0"/>
              <a:t>Height:  12-14 inches </a:t>
            </a:r>
          </a:p>
          <a:p>
            <a:r>
              <a:rPr lang="en-US" dirty="0" smtClean="0"/>
              <a:t>Weight:   11-18 pounds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408</Words>
  <Application>Microsoft Macintosh PowerPoint</Application>
  <PresentationFormat>On-screen Show (4:3)</PresentationFormat>
  <Paragraphs>51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Gill Sans MT</vt:lpstr>
      <vt:lpstr>Times New Roman</vt:lpstr>
      <vt:lpstr>Verdana</vt:lpstr>
      <vt:lpstr>Wingdings 2</vt:lpstr>
      <vt:lpstr>Wingdings 3</vt:lpstr>
      <vt:lpstr>Office Theme</vt:lpstr>
      <vt:lpstr>Urban Pop</vt:lpstr>
      <vt:lpstr>PowerPoint Presentation</vt:lpstr>
      <vt:lpstr>Non Sporting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Megan Sebesta</cp:lastModifiedBy>
  <cp:revision>2</cp:revision>
  <dcterms:created xsi:type="dcterms:W3CDTF">2017-01-10T21:00:11Z</dcterms:created>
  <dcterms:modified xsi:type="dcterms:W3CDTF">2017-01-19T18:16:03Z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2017-01-10T00:00:00Z</vt:filetime>
  </property>
  <property fmtid="{D5CDD505-2E9C-101B-9397-08002B2CF9AE}" pid="3" name="LastSaved">
    <vt:filetime>2017-01-10T00:00:00Z</vt:filetime>
  </property>
</Properties>
</file>