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52"/>
  </p:notesMasterIdLst>
  <p:sldIdLst>
    <p:sldId id="256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04" r:id="rId14"/>
    <p:sldId id="305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/>
    <p:restoredTop sz="92781"/>
  </p:normalViewPr>
  <p:slideViewPr>
    <p:cSldViewPr>
      <p:cViewPr varScale="1">
        <p:scale>
          <a:sx n="56" d="100"/>
          <a:sy n="56" d="100"/>
        </p:scale>
        <p:origin x="4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56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987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5639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9875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471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04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33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96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28600"/>
            <a:ext cx="8695943" cy="6035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54912" y="5499186"/>
            <a:ext cx="2880360" cy="715010"/>
          </a:xfrm>
          <a:custGeom>
            <a:avLst/>
            <a:gdLst/>
            <a:ahLst/>
            <a:cxnLst/>
            <a:rect l="l" t="t" r="r" b="b"/>
            <a:pathLst>
              <a:path w="2880359" h="715010">
                <a:moveTo>
                  <a:pt x="2880146" y="0"/>
                </a:moveTo>
                <a:lnTo>
                  <a:pt x="2873745" y="0"/>
                </a:lnTo>
                <a:lnTo>
                  <a:pt x="2752404" y="20098"/>
                </a:lnTo>
                <a:lnTo>
                  <a:pt x="2628930" y="42446"/>
                </a:lnTo>
                <a:lnTo>
                  <a:pt x="2373508" y="91607"/>
                </a:lnTo>
                <a:lnTo>
                  <a:pt x="2105284" y="149699"/>
                </a:lnTo>
                <a:lnTo>
                  <a:pt x="1824288" y="216706"/>
                </a:lnTo>
                <a:lnTo>
                  <a:pt x="1566732" y="281513"/>
                </a:lnTo>
                <a:lnTo>
                  <a:pt x="842985" y="444602"/>
                </a:lnTo>
                <a:lnTo>
                  <a:pt x="621578" y="489289"/>
                </a:lnTo>
                <a:lnTo>
                  <a:pt x="200101" y="567488"/>
                </a:lnTo>
                <a:lnTo>
                  <a:pt x="0" y="601004"/>
                </a:lnTo>
                <a:lnTo>
                  <a:pt x="270357" y="638973"/>
                </a:lnTo>
                <a:lnTo>
                  <a:pt x="398099" y="654618"/>
                </a:lnTo>
                <a:lnTo>
                  <a:pt x="645017" y="681432"/>
                </a:lnTo>
                <a:lnTo>
                  <a:pt x="874897" y="699302"/>
                </a:lnTo>
                <a:lnTo>
                  <a:pt x="985601" y="706005"/>
                </a:lnTo>
                <a:lnTo>
                  <a:pt x="1094171" y="710470"/>
                </a:lnTo>
                <a:lnTo>
                  <a:pt x="1298508" y="714948"/>
                </a:lnTo>
                <a:lnTo>
                  <a:pt x="1396410" y="714948"/>
                </a:lnTo>
                <a:lnTo>
                  <a:pt x="1585874" y="710470"/>
                </a:lnTo>
                <a:lnTo>
                  <a:pt x="1675302" y="706005"/>
                </a:lnTo>
                <a:lnTo>
                  <a:pt x="1845594" y="692587"/>
                </a:lnTo>
                <a:lnTo>
                  <a:pt x="1928621" y="683669"/>
                </a:lnTo>
                <a:lnTo>
                  <a:pt x="2086142" y="661321"/>
                </a:lnTo>
                <a:lnTo>
                  <a:pt x="2235128" y="634520"/>
                </a:lnTo>
                <a:lnTo>
                  <a:pt x="2375611" y="603229"/>
                </a:lnTo>
                <a:lnTo>
                  <a:pt x="2509723" y="567488"/>
                </a:lnTo>
                <a:lnTo>
                  <a:pt x="2637464" y="527270"/>
                </a:lnTo>
                <a:lnTo>
                  <a:pt x="2758805" y="482583"/>
                </a:lnTo>
                <a:lnTo>
                  <a:pt x="2875879" y="435675"/>
                </a:lnTo>
                <a:lnTo>
                  <a:pt x="2880146" y="433434"/>
                </a:lnTo>
                <a:lnTo>
                  <a:pt x="2880146" y="0"/>
                </a:lnTo>
                <a:close/>
              </a:path>
            </a:pathLst>
          </a:custGeom>
          <a:solidFill>
            <a:srgbClr val="DD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22410" y="5370719"/>
            <a:ext cx="5551805" cy="851535"/>
          </a:xfrm>
          <a:custGeom>
            <a:avLst/>
            <a:gdLst/>
            <a:ahLst/>
            <a:cxnLst/>
            <a:rect l="l" t="t" r="r" b="b"/>
            <a:pathLst>
              <a:path w="5551805" h="851535">
                <a:moveTo>
                  <a:pt x="853589" y="0"/>
                </a:moveTo>
                <a:lnTo>
                  <a:pt x="685431" y="0"/>
                </a:lnTo>
                <a:lnTo>
                  <a:pt x="527910" y="4465"/>
                </a:lnTo>
                <a:lnTo>
                  <a:pt x="381036" y="11167"/>
                </a:lnTo>
                <a:lnTo>
                  <a:pt x="244806" y="22335"/>
                </a:lnTo>
                <a:lnTo>
                  <a:pt x="117073" y="35740"/>
                </a:lnTo>
                <a:lnTo>
                  <a:pt x="0" y="53614"/>
                </a:lnTo>
                <a:lnTo>
                  <a:pt x="334197" y="96069"/>
                </a:lnTo>
                <a:lnTo>
                  <a:pt x="693935" y="156398"/>
                </a:lnTo>
                <a:lnTo>
                  <a:pt x="1079232" y="234589"/>
                </a:lnTo>
                <a:lnTo>
                  <a:pt x="1283601" y="279272"/>
                </a:lnTo>
                <a:lnTo>
                  <a:pt x="1869000" y="422254"/>
                </a:lnTo>
                <a:lnTo>
                  <a:pt x="2562938" y="576428"/>
                </a:lnTo>
                <a:lnTo>
                  <a:pt x="2726859" y="607707"/>
                </a:lnTo>
                <a:lnTo>
                  <a:pt x="2882246" y="638982"/>
                </a:lnTo>
                <a:lnTo>
                  <a:pt x="3035500" y="668024"/>
                </a:lnTo>
                <a:lnTo>
                  <a:pt x="3329266" y="717173"/>
                </a:lnTo>
                <a:lnTo>
                  <a:pt x="3469779" y="739520"/>
                </a:lnTo>
                <a:lnTo>
                  <a:pt x="3737972" y="775261"/>
                </a:lnTo>
                <a:lnTo>
                  <a:pt x="3991291" y="806552"/>
                </a:lnTo>
                <a:lnTo>
                  <a:pt x="4112632" y="817708"/>
                </a:lnTo>
                <a:lnTo>
                  <a:pt x="4342543" y="835590"/>
                </a:lnTo>
                <a:lnTo>
                  <a:pt x="4453216" y="842284"/>
                </a:lnTo>
                <a:lnTo>
                  <a:pt x="4666088" y="851224"/>
                </a:lnTo>
                <a:lnTo>
                  <a:pt x="4864056" y="851224"/>
                </a:lnTo>
                <a:lnTo>
                  <a:pt x="5051386" y="846758"/>
                </a:lnTo>
                <a:lnTo>
                  <a:pt x="5140784" y="842284"/>
                </a:lnTo>
                <a:lnTo>
                  <a:pt x="5228078" y="835590"/>
                </a:lnTo>
                <a:lnTo>
                  <a:pt x="5474997" y="808780"/>
                </a:lnTo>
                <a:lnTo>
                  <a:pt x="5551624" y="797609"/>
                </a:lnTo>
                <a:lnTo>
                  <a:pt x="5304705" y="766322"/>
                </a:lnTo>
                <a:lnTo>
                  <a:pt x="5042851" y="728340"/>
                </a:lnTo>
                <a:lnTo>
                  <a:pt x="4474521" y="630042"/>
                </a:lnTo>
                <a:lnTo>
                  <a:pt x="3840172" y="498229"/>
                </a:lnTo>
                <a:lnTo>
                  <a:pt x="2854570" y="263639"/>
                </a:lnTo>
                <a:lnTo>
                  <a:pt x="2586346" y="205547"/>
                </a:lnTo>
                <a:lnTo>
                  <a:pt x="2330924" y="156398"/>
                </a:lnTo>
                <a:lnTo>
                  <a:pt x="2207449" y="134051"/>
                </a:lnTo>
                <a:lnTo>
                  <a:pt x="2086109" y="113943"/>
                </a:lnTo>
                <a:lnTo>
                  <a:pt x="1969035" y="96069"/>
                </a:lnTo>
                <a:lnTo>
                  <a:pt x="1630585" y="51374"/>
                </a:lnTo>
                <a:lnTo>
                  <a:pt x="1419846" y="31278"/>
                </a:lnTo>
                <a:lnTo>
                  <a:pt x="1221879" y="15645"/>
                </a:lnTo>
                <a:lnTo>
                  <a:pt x="1032415" y="4465"/>
                </a:lnTo>
                <a:lnTo>
                  <a:pt x="853589" y="0"/>
                </a:lnTo>
                <a:close/>
              </a:path>
            </a:pathLst>
          </a:custGeom>
          <a:solidFill>
            <a:srgbClr val="DD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32079" y="5383005"/>
            <a:ext cx="5475605" cy="775335"/>
          </a:xfrm>
          <a:custGeom>
            <a:avLst/>
            <a:gdLst/>
            <a:ahLst/>
            <a:cxnLst/>
            <a:rect l="l" t="t" r="r" b="b"/>
            <a:pathLst>
              <a:path w="5475605" h="775335">
                <a:moveTo>
                  <a:pt x="0" y="78199"/>
                </a:moveTo>
                <a:lnTo>
                  <a:pt x="19168" y="73725"/>
                </a:lnTo>
                <a:lnTo>
                  <a:pt x="76641" y="62566"/>
                </a:lnTo>
                <a:lnTo>
                  <a:pt x="174558" y="46923"/>
                </a:lnTo>
                <a:lnTo>
                  <a:pt x="238414" y="37981"/>
                </a:lnTo>
                <a:lnTo>
                  <a:pt x="312907" y="29050"/>
                </a:lnTo>
                <a:lnTo>
                  <a:pt x="395935" y="22347"/>
                </a:lnTo>
                <a:lnTo>
                  <a:pt x="491733" y="15633"/>
                </a:lnTo>
                <a:lnTo>
                  <a:pt x="596036" y="8930"/>
                </a:lnTo>
                <a:lnTo>
                  <a:pt x="713140" y="4477"/>
                </a:lnTo>
                <a:lnTo>
                  <a:pt x="840821" y="2237"/>
                </a:lnTo>
                <a:lnTo>
                  <a:pt x="979200" y="0"/>
                </a:lnTo>
                <a:lnTo>
                  <a:pt x="1128217" y="2237"/>
                </a:lnTo>
                <a:lnTo>
                  <a:pt x="1287871" y="6714"/>
                </a:lnTo>
                <a:lnTo>
                  <a:pt x="1460296" y="15633"/>
                </a:lnTo>
                <a:lnTo>
                  <a:pt x="1643359" y="26813"/>
                </a:lnTo>
                <a:lnTo>
                  <a:pt x="1837060" y="44683"/>
                </a:lnTo>
                <a:lnTo>
                  <a:pt x="2043562" y="64782"/>
                </a:lnTo>
                <a:lnTo>
                  <a:pt x="2262804" y="89379"/>
                </a:lnTo>
                <a:lnTo>
                  <a:pt x="2492684" y="118420"/>
                </a:lnTo>
                <a:lnTo>
                  <a:pt x="2735366" y="154161"/>
                </a:lnTo>
                <a:lnTo>
                  <a:pt x="2988685" y="194383"/>
                </a:lnTo>
                <a:lnTo>
                  <a:pt x="3254776" y="241291"/>
                </a:lnTo>
                <a:lnTo>
                  <a:pt x="3533637" y="297143"/>
                </a:lnTo>
                <a:lnTo>
                  <a:pt x="3825239" y="357472"/>
                </a:lnTo>
                <a:lnTo>
                  <a:pt x="4129674" y="424507"/>
                </a:lnTo>
                <a:lnTo>
                  <a:pt x="4446849" y="500457"/>
                </a:lnTo>
                <a:lnTo>
                  <a:pt x="4776795" y="583122"/>
                </a:lnTo>
                <a:lnTo>
                  <a:pt x="5119512" y="674726"/>
                </a:lnTo>
                <a:lnTo>
                  <a:pt x="5475000" y="77526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616427" y="5369600"/>
            <a:ext cx="3312795" cy="652780"/>
          </a:xfrm>
          <a:custGeom>
            <a:avLst/>
            <a:gdLst/>
            <a:ahLst/>
            <a:cxnLst/>
            <a:rect l="l" t="t" r="r" b="b"/>
            <a:pathLst>
              <a:path w="3312795" h="652779">
                <a:moveTo>
                  <a:pt x="0" y="652390"/>
                </a:moveTo>
                <a:lnTo>
                  <a:pt x="95798" y="625577"/>
                </a:lnTo>
                <a:lnTo>
                  <a:pt x="357591" y="556305"/>
                </a:lnTo>
                <a:lnTo>
                  <a:pt x="538551" y="509396"/>
                </a:lnTo>
                <a:lnTo>
                  <a:pt x="747156" y="458007"/>
                </a:lnTo>
                <a:lnTo>
                  <a:pt x="979169" y="402156"/>
                </a:lnTo>
                <a:lnTo>
                  <a:pt x="1228252" y="341827"/>
                </a:lnTo>
                <a:lnTo>
                  <a:pt x="1492209" y="283747"/>
                </a:lnTo>
                <a:lnTo>
                  <a:pt x="1762536" y="225658"/>
                </a:lnTo>
                <a:lnTo>
                  <a:pt x="2039264" y="172032"/>
                </a:lnTo>
                <a:lnTo>
                  <a:pt x="2313858" y="120645"/>
                </a:lnTo>
                <a:lnTo>
                  <a:pt x="2450104" y="98310"/>
                </a:lnTo>
                <a:lnTo>
                  <a:pt x="2582082" y="75962"/>
                </a:lnTo>
                <a:lnTo>
                  <a:pt x="2714061" y="58088"/>
                </a:lnTo>
                <a:lnTo>
                  <a:pt x="2841772" y="40218"/>
                </a:lnTo>
                <a:lnTo>
                  <a:pt x="2967380" y="26813"/>
                </a:lnTo>
                <a:lnTo>
                  <a:pt x="3086587" y="15642"/>
                </a:lnTo>
                <a:lnTo>
                  <a:pt x="3201558" y="6702"/>
                </a:lnTo>
                <a:lnTo>
                  <a:pt x="331223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11669" y="5353955"/>
            <a:ext cx="8723630" cy="1331595"/>
          </a:xfrm>
          <a:custGeom>
            <a:avLst/>
            <a:gdLst/>
            <a:ahLst/>
            <a:cxnLst/>
            <a:rect l="l" t="t" r="r" b="b"/>
            <a:pathLst>
              <a:path w="8723630" h="1331595">
                <a:moveTo>
                  <a:pt x="1556076" y="0"/>
                </a:moveTo>
                <a:lnTo>
                  <a:pt x="1402795" y="0"/>
                </a:lnTo>
                <a:lnTo>
                  <a:pt x="1258061" y="4477"/>
                </a:lnTo>
                <a:lnTo>
                  <a:pt x="1121806" y="11180"/>
                </a:lnTo>
                <a:lnTo>
                  <a:pt x="874881" y="33515"/>
                </a:lnTo>
                <a:lnTo>
                  <a:pt x="762072" y="49161"/>
                </a:lnTo>
                <a:lnTo>
                  <a:pt x="659891" y="64806"/>
                </a:lnTo>
                <a:lnTo>
                  <a:pt x="564107" y="82664"/>
                </a:lnTo>
                <a:lnTo>
                  <a:pt x="478952" y="102787"/>
                </a:lnTo>
                <a:lnTo>
                  <a:pt x="398061" y="120658"/>
                </a:lnTo>
                <a:lnTo>
                  <a:pt x="327814" y="140756"/>
                </a:lnTo>
                <a:lnTo>
                  <a:pt x="206488" y="178746"/>
                </a:lnTo>
                <a:lnTo>
                  <a:pt x="157531" y="196608"/>
                </a:lnTo>
                <a:lnTo>
                  <a:pt x="51089" y="241304"/>
                </a:lnTo>
                <a:lnTo>
                  <a:pt x="0" y="268117"/>
                </a:lnTo>
                <a:lnTo>
                  <a:pt x="0" y="1331582"/>
                </a:lnTo>
                <a:lnTo>
                  <a:pt x="8719122" y="1331582"/>
                </a:lnTo>
                <a:lnTo>
                  <a:pt x="8723390" y="1324879"/>
                </a:lnTo>
                <a:lnTo>
                  <a:pt x="8723390" y="851236"/>
                </a:lnTo>
                <a:lnTo>
                  <a:pt x="7182199" y="851236"/>
                </a:lnTo>
                <a:lnTo>
                  <a:pt x="7043820" y="848999"/>
                </a:lnTo>
                <a:lnTo>
                  <a:pt x="6899070" y="844533"/>
                </a:lnTo>
                <a:lnTo>
                  <a:pt x="6750084" y="837831"/>
                </a:lnTo>
                <a:lnTo>
                  <a:pt x="6594666" y="826663"/>
                </a:lnTo>
                <a:lnTo>
                  <a:pt x="6260484" y="793147"/>
                </a:lnTo>
                <a:lnTo>
                  <a:pt x="5900728" y="746235"/>
                </a:lnTo>
                <a:lnTo>
                  <a:pt x="5709162" y="717185"/>
                </a:lnTo>
                <a:lnTo>
                  <a:pt x="5509060" y="683669"/>
                </a:lnTo>
                <a:lnTo>
                  <a:pt x="5302558" y="645688"/>
                </a:lnTo>
                <a:lnTo>
                  <a:pt x="4861909" y="558545"/>
                </a:lnTo>
                <a:lnTo>
                  <a:pt x="4387244" y="453545"/>
                </a:lnTo>
                <a:lnTo>
                  <a:pt x="4136028" y="395453"/>
                </a:lnTo>
                <a:lnTo>
                  <a:pt x="3614515" y="268117"/>
                </a:lnTo>
                <a:lnTo>
                  <a:pt x="3122781" y="165329"/>
                </a:lnTo>
                <a:lnTo>
                  <a:pt x="2892871" y="125123"/>
                </a:lnTo>
                <a:lnTo>
                  <a:pt x="2673631" y="91607"/>
                </a:lnTo>
                <a:lnTo>
                  <a:pt x="2462889" y="62566"/>
                </a:lnTo>
                <a:lnTo>
                  <a:pt x="2262794" y="40230"/>
                </a:lnTo>
                <a:lnTo>
                  <a:pt x="2073343" y="22347"/>
                </a:lnTo>
                <a:lnTo>
                  <a:pt x="1719976" y="2237"/>
                </a:lnTo>
                <a:lnTo>
                  <a:pt x="1556076" y="0"/>
                </a:lnTo>
                <a:close/>
              </a:path>
              <a:path w="8723630" h="1331595">
                <a:moveTo>
                  <a:pt x="8723390" y="569726"/>
                </a:moveTo>
                <a:lnTo>
                  <a:pt x="8638229" y="605479"/>
                </a:lnTo>
                <a:lnTo>
                  <a:pt x="8557335" y="636757"/>
                </a:lnTo>
                <a:lnTo>
                  <a:pt x="8472204" y="665795"/>
                </a:lnTo>
                <a:lnTo>
                  <a:pt x="8295511" y="719422"/>
                </a:lnTo>
                <a:lnTo>
                  <a:pt x="8201846" y="743998"/>
                </a:lnTo>
                <a:lnTo>
                  <a:pt x="8006012" y="784204"/>
                </a:lnTo>
                <a:lnTo>
                  <a:pt x="7901679" y="802087"/>
                </a:lnTo>
                <a:lnTo>
                  <a:pt x="7680303" y="828900"/>
                </a:lnTo>
                <a:lnTo>
                  <a:pt x="7441919" y="846758"/>
                </a:lnTo>
                <a:lnTo>
                  <a:pt x="7314177" y="851236"/>
                </a:lnTo>
                <a:lnTo>
                  <a:pt x="8723390" y="851236"/>
                </a:lnTo>
                <a:lnTo>
                  <a:pt x="8723390" y="569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7445" y="1824471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8" y="0"/>
                </a:moveTo>
                <a:lnTo>
                  <a:pt x="2870027" y="0"/>
                </a:lnTo>
                <a:lnTo>
                  <a:pt x="2748869" y="20055"/>
                </a:lnTo>
                <a:lnTo>
                  <a:pt x="2625547" y="42367"/>
                </a:lnTo>
                <a:lnTo>
                  <a:pt x="2370429" y="91470"/>
                </a:lnTo>
                <a:lnTo>
                  <a:pt x="2102571" y="149504"/>
                </a:lnTo>
                <a:lnTo>
                  <a:pt x="1821941" y="216438"/>
                </a:lnTo>
                <a:lnTo>
                  <a:pt x="1564690" y="281147"/>
                </a:lnTo>
                <a:lnTo>
                  <a:pt x="841888" y="444032"/>
                </a:lnTo>
                <a:lnTo>
                  <a:pt x="620755" y="488655"/>
                </a:lnTo>
                <a:lnTo>
                  <a:pt x="199826" y="566745"/>
                </a:lnTo>
                <a:lnTo>
                  <a:pt x="0" y="600212"/>
                </a:lnTo>
                <a:lnTo>
                  <a:pt x="269991" y="638159"/>
                </a:lnTo>
                <a:lnTo>
                  <a:pt x="397550" y="653765"/>
                </a:lnTo>
                <a:lnTo>
                  <a:pt x="644164" y="680557"/>
                </a:lnTo>
                <a:lnTo>
                  <a:pt x="873770" y="698388"/>
                </a:lnTo>
                <a:lnTo>
                  <a:pt x="984321" y="705093"/>
                </a:lnTo>
                <a:lnTo>
                  <a:pt x="1092738" y="709543"/>
                </a:lnTo>
                <a:lnTo>
                  <a:pt x="1296832" y="714024"/>
                </a:lnTo>
                <a:lnTo>
                  <a:pt x="1394612" y="714024"/>
                </a:lnTo>
                <a:lnTo>
                  <a:pt x="1583832" y="709543"/>
                </a:lnTo>
                <a:lnTo>
                  <a:pt x="1673108" y="705093"/>
                </a:lnTo>
                <a:lnTo>
                  <a:pt x="1843186" y="691713"/>
                </a:lnTo>
                <a:lnTo>
                  <a:pt x="1926122" y="682782"/>
                </a:lnTo>
                <a:lnTo>
                  <a:pt x="2083429" y="660471"/>
                </a:lnTo>
                <a:lnTo>
                  <a:pt x="2232233" y="633679"/>
                </a:lnTo>
                <a:lnTo>
                  <a:pt x="2372563" y="602437"/>
                </a:lnTo>
                <a:lnTo>
                  <a:pt x="2506492" y="566745"/>
                </a:lnTo>
                <a:lnTo>
                  <a:pt x="2634081" y="526572"/>
                </a:lnTo>
                <a:lnTo>
                  <a:pt x="2755239" y="481949"/>
                </a:lnTo>
                <a:lnTo>
                  <a:pt x="2872160" y="435101"/>
                </a:lnTo>
                <a:lnTo>
                  <a:pt x="2876428" y="432876"/>
                </a:lnTo>
                <a:lnTo>
                  <a:pt x="2876428" y="0"/>
                </a:lnTo>
                <a:close/>
              </a:path>
            </a:pathLst>
          </a:custGeom>
          <a:solidFill>
            <a:srgbClr val="DD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19313" y="1696151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510" y="0"/>
                </a:moveTo>
                <a:lnTo>
                  <a:pt x="684565" y="0"/>
                </a:lnTo>
                <a:lnTo>
                  <a:pt x="527258" y="4480"/>
                </a:lnTo>
                <a:lnTo>
                  <a:pt x="380548" y="11155"/>
                </a:lnTo>
                <a:lnTo>
                  <a:pt x="244495" y="22311"/>
                </a:lnTo>
                <a:lnTo>
                  <a:pt x="116933" y="35722"/>
                </a:lnTo>
                <a:lnTo>
                  <a:pt x="0" y="53553"/>
                </a:lnTo>
                <a:lnTo>
                  <a:pt x="333792" y="95951"/>
                </a:lnTo>
                <a:lnTo>
                  <a:pt x="693069" y="156209"/>
                </a:lnTo>
                <a:lnTo>
                  <a:pt x="1077879" y="234299"/>
                </a:lnTo>
                <a:lnTo>
                  <a:pt x="1281973" y="278922"/>
                </a:lnTo>
                <a:lnTo>
                  <a:pt x="1866610" y="421721"/>
                </a:lnTo>
                <a:lnTo>
                  <a:pt x="2559664" y="575706"/>
                </a:lnTo>
                <a:lnTo>
                  <a:pt x="2723372" y="606948"/>
                </a:lnTo>
                <a:lnTo>
                  <a:pt x="2878576" y="638190"/>
                </a:lnTo>
                <a:lnTo>
                  <a:pt x="3031647" y="667176"/>
                </a:lnTo>
                <a:lnTo>
                  <a:pt x="3325017" y="716279"/>
                </a:lnTo>
                <a:lnTo>
                  <a:pt x="3465316" y="738591"/>
                </a:lnTo>
                <a:lnTo>
                  <a:pt x="3733205" y="774283"/>
                </a:lnTo>
                <a:lnTo>
                  <a:pt x="3986189" y="805525"/>
                </a:lnTo>
                <a:lnTo>
                  <a:pt x="4107347" y="816681"/>
                </a:lnTo>
                <a:lnTo>
                  <a:pt x="4336983" y="834542"/>
                </a:lnTo>
                <a:lnTo>
                  <a:pt x="4447534" y="841217"/>
                </a:lnTo>
                <a:lnTo>
                  <a:pt x="4660132" y="850148"/>
                </a:lnTo>
                <a:lnTo>
                  <a:pt x="4857826" y="850148"/>
                </a:lnTo>
                <a:lnTo>
                  <a:pt x="5044912" y="845667"/>
                </a:lnTo>
                <a:lnTo>
                  <a:pt x="5134218" y="841217"/>
                </a:lnTo>
                <a:lnTo>
                  <a:pt x="5221361" y="834542"/>
                </a:lnTo>
                <a:lnTo>
                  <a:pt x="5468005" y="807750"/>
                </a:lnTo>
                <a:lnTo>
                  <a:pt x="5544540" y="796594"/>
                </a:lnTo>
                <a:lnTo>
                  <a:pt x="5297926" y="765352"/>
                </a:lnTo>
                <a:lnTo>
                  <a:pt x="5036408" y="727435"/>
                </a:lnTo>
                <a:lnTo>
                  <a:pt x="4468779" y="629259"/>
                </a:lnTo>
                <a:lnTo>
                  <a:pt x="4160504" y="566775"/>
                </a:lnTo>
                <a:lnTo>
                  <a:pt x="3835252" y="497585"/>
                </a:lnTo>
                <a:lnTo>
                  <a:pt x="2850931" y="263316"/>
                </a:lnTo>
                <a:lnTo>
                  <a:pt x="2583073" y="205313"/>
                </a:lnTo>
                <a:lnTo>
                  <a:pt x="2327955" y="156209"/>
                </a:lnTo>
                <a:lnTo>
                  <a:pt x="2204633" y="133898"/>
                </a:lnTo>
                <a:lnTo>
                  <a:pt x="2083445" y="113812"/>
                </a:lnTo>
                <a:lnTo>
                  <a:pt x="1966523" y="95951"/>
                </a:lnTo>
                <a:lnTo>
                  <a:pt x="1628500" y="51328"/>
                </a:lnTo>
                <a:lnTo>
                  <a:pt x="1418036" y="31241"/>
                </a:lnTo>
                <a:lnTo>
                  <a:pt x="1220312" y="15636"/>
                </a:lnTo>
                <a:lnTo>
                  <a:pt x="1031092" y="4480"/>
                </a:lnTo>
                <a:lnTo>
                  <a:pt x="852510" y="0"/>
                </a:lnTo>
                <a:close/>
              </a:path>
            </a:pathLst>
          </a:custGeom>
          <a:solidFill>
            <a:srgbClr val="DD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28723" y="170843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089"/>
                </a:moveTo>
                <a:lnTo>
                  <a:pt x="19144" y="73639"/>
                </a:lnTo>
                <a:lnTo>
                  <a:pt x="76532" y="62483"/>
                </a:lnTo>
                <a:lnTo>
                  <a:pt x="174342" y="46847"/>
                </a:lnTo>
                <a:lnTo>
                  <a:pt x="238112" y="37917"/>
                </a:lnTo>
                <a:lnTo>
                  <a:pt x="312514" y="29016"/>
                </a:lnTo>
                <a:lnTo>
                  <a:pt x="395420" y="22311"/>
                </a:lnTo>
                <a:lnTo>
                  <a:pt x="491096" y="15636"/>
                </a:lnTo>
                <a:lnTo>
                  <a:pt x="595277" y="8930"/>
                </a:lnTo>
                <a:lnTo>
                  <a:pt x="712198" y="4480"/>
                </a:lnTo>
                <a:lnTo>
                  <a:pt x="839757" y="2225"/>
                </a:lnTo>
                <a:lnTo>
                  <a:pt x="977953" y="0"/>
                </a:lnTo>
                <a:lnTo>
                  <a:pt x="1126757" y="2225"/>
                </a:lnTo>
                <a:lnTo>
                  <a:pt x="1286198" y="6705"/>
                </a:lnTo>
                <a:lnTo>
                  <a:pt x="1458410" y="15636"/>
                </a:lnTo>
                <a:lnTo>
                  <a:pt x="1641259" y="26791"/>
                </a:lnTo>
                <a:lnTo>
                  <a:pt x="1834716" y="44622"/>
                </a:lnTo>
                <a:lnTo>
                  <a:pt x="2040943" y="64709"/>
                </a:lnTo>
                <a:lnTo>
                  <a:pt x="2259912" y="89245"/>
                </a:lnTo>
                <a:lnTo>
                  <a:pt x="2489517" y="118262"/>
                </a:lnTo>
                <a:lnTo>
                  <a:pt x="2731864" y="153954"/>
                </a:lnTo>
                <a:lnTo>
                  <a:pt x="2984848" y="194127"/>
                </a:lnTo>
                <a:lnTo>
                  <a:pt x="3250603" y="240974"/>
                </a:lnTo>
                <a:lnTo>
                  <a:pt x="3529099" y="296753"/>
                </a:lnTo>
                <a:lnTo>
                  <a:pt x="3820366" y="357012"/>
                </a:lnTo>
                <a:lnTo>
                  <a:pt x="4124373" y="423976"/>
                </a:lnTo>
                <a:lnTo>
                  <a:pt x="4441152" y="499811"/>
                </a:lnTo>
                <a:lnTo>
                  <a:pt x="4770671" y="582381"/>
                </a:lnTo>
                <a:lnTo>
                  <a:pt x="5112961" y="673851"/>
                </a:lnTo>
                <a:lnTo>
                  <a:pt x="5467993" y="77428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09478" y="1695053"/>
            <a:ext cx="3308350" cy="652145"/>
          </a:xfrm>
          <a:custGeom>
            <a:avLst/>
            <a:gdLst/>
            <a:ahLst/>
            <a:cxnLst/>
            <a:rect l="l" t="t" r="r" b="b"/>
            <a:pathLst>
              <a:path w="3308350" h="652144">
                <a:moveTo>
                  <a:pt x="0" y="651540"/>
                </a:moveTo>
                <a:lnTo>
                  <a:pt x="95676" y="624779"/>
                </a:lnTo>
                <a:lnTo>
                  <a:pt x="357164" y="555589"/>
                </a:lnTo>
                <a:lnTo>
                  <a:pt x="537880" y="508741"/>
                </a:lnTo>
                <a:lnTo>
                  <a:pt x="746211" y="457413"/>
                </a:lnTo>
                <a:lnTo>
                  <a:pt x="977950" y="401634"/>
                </a:lnTo>
                <a:lnTo>
                  <a:pt x="1226698" y="341375"/>
                </a:lnTo>
                <a:lnTo>
                  <a:pt x="1490319" y="283372"/>
                </a:lnTo>
                <a:lnTo>
                  <a:pt x="1760311" y="225338"/>
                </a:lnTo>
                <a:lnTo>
                  <a:pt x="2036673" y="171785"/>
                </a:lnTo>
                <a:lnTo>
                  <a:pt x="2310932" y="120487"/>
                </a:lnTo>
                <a:lnTo>
                  <a:pt x="2446995" y="98176"/>
                </a:lnTo>
                <a:lnTo>
                  <a:pt x="2578821" y="75864"/>
                </a:lnTo>
                <a:lnTo>
                  <a:pt x="2710616" y="58003"/>
                </a:lnTo>
                <a:lnTo>
                  <a:pt x="2838175" y="40142"/>
                </a:lnTo>
                <a:lnTo>
                  <a:pt x="2963600" y="26761"/>
                </a:lnTo>
                <a:lnTo>
                  <a:pt x="3082655" y="15605"/>
                </a:lnTo>
                <a:lnTo>
                  <a:pt x="3197473" y="6675"/>
                </a:lnTo>
                <a:lnTo>
                  <a:pt x="330802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11657" y="1679417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88" y="0"/>
                </a:moveTo>
                <a:lnTo>
                  <a:pt x="1402807" y="0"/>
                </a:lnTo>
                <a:lnTo>
                  <a:pt x="1258060" y="4480"/>
                </a:lnTo>
                <a:lnTo>
                  <a:pt x="1121830" y="11155"/>
                </a:lnTo>
                <a:lnTo>
                  <a:pt x="874893" y="33467"/>
                </a:lnTo>
                <a:lnTo>
                  <a:pt x="762084" y="49103"/>
                </a:lnTo>
                <a:lnTo>
                  <a:pt x="659890" y="64709"/>
                </a:lnTo>
                <a:lnTo>
                  <a:pt x="564119" y="82570"/>
                </a:lnTo>
                <a:lnTo>
                  <a:pt x="478964" y="102656"/>
                </a:lnTo>
                <a:lnTo>
                  <a:pt x="398073" y="120517"/>
                </a:lnTo>
                <a:lnTo>
                  <a:pt x="327826" y="140573"/>
                </a:lnTo>
                <a:lnTo>
                  <a:pt x="206491" y="178521"/>
                </a:lnTo>
                <a:lnTo>
                  <a:pt x="157531" y="196352"/>
                </a:lnTo>
                <a:lnTo>
                  <a:pt x="51101" y="240974"/>
                </a:lnTo>
                <a:lnTo>
                  <a:pt x="0" y="267766"/>
                </a:lnTo>
                <a:lnTo>
                  <a:pt x="0" y="1329872"/>
                </a:lnTo>
                <a:lnTo>
                  <a:pt x="8719134" y="1329872"/>
                </a:lnTo>
                <a:lnTo>
                  <a:pt x="8723371" y="1323197"/>
                </a:lnTo>
                <a:lnTo>
                  <a:pt x="8723371" y="850148"/>
                </a:lnTo>
                <a:lnTo>
                  <a:pt x="7182211" y="850148"/>
                </a:lnTo>
                <a:lnTo>
                  <a:pt x="7043832" y="847923"/>
                </a:lnTo>
                <a:lnTo>
                  <a:pt x="6899082" y="843442"/>
                </a:lnTo>
                <a:lnTo>
                  <a:pt x="6750096" y="836767"/>
                </a:lnTo>
                <a:lnTo>
                  <a:pt x="6594678" y="825611"/>
                </a:lnTo>
                <a:lnTo>
                  <a:pt x="6260496" y="792144"/>
                </a:lnTo>
                <a:lnTo>
                  <a:pt x="5900740" y="745266"/>
                </a:lnTo>
                <a:lnTo>
                  <a:pt x="5709173" y="716249"/>
                </a:lnTo>
                <a:lnTo>
                  <a:pt x="5509072" y="682812"/>
                </a:lnTo>
                <a:lnTo>
                  <a:pt x="5302570" y="644865"/>
                </a:lnTo>
                <a:lnTo>
                  <a:pt x="4861921" y="557844"/>
                </a:lnTo>
                <a:lnTo>
                  <a:pt x="4136040" y="394959"/>
                </a:lnTo>
                <a:lnTo>
                  <a:pt x="3614527" y="267766"/>
                </a:lnTo>
                <a:lnTo>
                  <a:pt x="3122793" y="165110"/>
                </a:lnTo>
                <a:lnTo>
                  <a:pt x="2892882" y="124967"/>
                </a:lnTo>
                <a:lnTo>
                  <a:pt x="2673643" y="91500"/>
                </a:lnTo>
                <a:lnTo>
                  <a:pt x="2462901" y="62483"/>
                </a:lnTo>
                <a:lnTo>
                  <a:pt x="2262806" y="40172"/>
                </a:lnTo>
                <a:lnTo>
                  <a:pt x="2073355" y="22341"/>
                </a:lnTo>
                <a:lnTo>
                  <a:pt x="1719988" y="2255"/>
                </a:lnTo>
                <a:lnTo>
                  <a:pt x="1556088" y="0"/>
                </a:lnTo>
                <a:close/>
              </a:path>
              <a:path w="8723630" h="1330325">
                <a:moveTo>
                  <a:pt x="8723371" y="569000"/>
                </a:moveTo>
                <a:lnTo>
                  <a:pt x="8638240" y="604692"/>
                </a:lnTo>
                <a:lnTo>
                  <a:pt x="8557346" y="635934"/>
                </a:lnTo>
                <a:lnTo>
                  <a:pt x="8472216" y="664951"/>
                </a:lnTo>
                <a:lnTo>
                  <a:pt x="8295523" y="718505"/>
                </a:lnTo>
                <a:lnTo>
                  <a:pt x="8201858" y="743041"/>
                </a:lnTo>
                <a:lnTo>
                  <a:pt x="8006024" y="783214"/>
                </a:lnTo>
                <a:lnTo>
                  <a:pt x="7901691" y="801044"/>
                </a:lnTo>
                <a:lnTo>
                  <a:pt x="7680315" y="827836"/>
                </a:lnTo>
                <a:lnTo>
                  <a:pt x="7441931" y="845698"/>
                </a:lnTo>
                <a:lnTo>
                  <a:pt x="7314189" y="850148"/>
                </a:lnTo>
                <a:lnTo>
                  <a:pt x="8723371" y="850148"/>
                </a:lnTo>
                <a:lnTo>
                  <a:pt x="8723371" y="56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7331" y="2739364"/>
            <a:ext cx="7129337" cy="58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2331444"/>
            <a:ext cx="8224519" cy="2183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4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5" Type="http://schemas.openxmlformats.org/officeDocument/2006/relationships/image" Target="../media/image6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4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4" Type="http://schemas.openxmlformats.org/officeDocument/2006/relationships/image" Target="../media/image7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4" Type="http://schemas.openxmlformats.org/officeDocument/2006/relationships/image" Target="../media/image7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4" Type="http://schemas.openxmlformats.org/officeDocument/2006/relationships/image" Target="../media/image8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4" Type="http://schemas.openxmlformats.org/officeDocument/2006/relationships/image" Target="../media/image8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46505" algn="l"/>
                <a:tab pos="1854835" algn="l"/>
                <a:tab pos="4076065" algn="l"/>
                <a:tab pos="5848350" algn="l"/>
              </a:tabLst>
            </a:pPr>
            <a:r>
              <a:rPr spc="-5" dirty="0"/>
              <a:t>T</a:t>
            </a:r>
            <a:r>
              <a:rPr dirty="0"/>
              <a:t>oy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&amp;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5" dirty="0"/>
              <a:t>Ter</a:t>
            </a:r>
            <a:r>
              <a:rPr spc="-10" dirty="0"/>
              <a:t>r</a:t>
            </a:r>
            <a:r>
              <a:rPr dirty="0"/>
              <a:t>i</a:t>
            </a:r>
            <a:r>
              <a:rPr spc="-5" dirty="0"/>
              <a:t>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G</a:t>
            </a:r>
            <a:r>
              <a:rPr spc="-5" dirty="0"/>
              <a:t>r</a:t>
            </a:r>
            <a:r>
              <a:rPr dirty="0"/>
              <a:t>oup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Dogs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276072"/>
            <a:ext cx="3940810" cy="381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200" spc="-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ive,</a:t>
            </a:r>
            <a:r>
              <a:rPr sz="22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riendly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pla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l,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breed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is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ig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ly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trainable</a:t>
            </a:r>
            <a:r>
              <a:rPr sz="2200" spc="-10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x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cels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in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eve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ts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such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as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agilit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2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43180" indent="-274320">
              <a:spcBef>
                <a:spcPts val="52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ey</a:t>
            </a:r>
            <a:r>
              <a:rPr sz="22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are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pred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mi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tly</a:t>
            </a:r>
            <a:r>
              <a:rPr sz="22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ite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in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5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2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ith</a:t>
            </a:r>
            <a:r>
              <a:rPr sz="22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black</a:t>
            </a:r>
            <a:r>
              <a:rPr sz="22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tan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mar</a:t>
            </a:r>
            <a:r>
              <a:rPr sz="2200" spc="-25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2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gs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ssess</a:t>
            </a:r>
            <a:r>
              <a:rPr sz="22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de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se,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iry</a:t>
            </a:r>
            <a:r>
              <a:rPr sz="22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at.</a:t>
            </a:r>
            <a:endParaRPr sz="22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22225" indent="-274320">
              <a:spcBef>
                <a:spcPts val="530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Origi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ally</a:t>
            </a:r>
            <a:r>
              <a:rPr sz="2200" spc="-1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in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same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categ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ry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as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moo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x</a:t>
            </a:r>
            <a:r>
              <a:rPr sz="22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errier,</a:t>
            </a:r>
            <a:r>
              <a:rPr sz="2200" spc="-1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bree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became</a:t>
            </a:r>
            <a:r>
              <a:rPr sz="22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separa</a:t>
            </a:r>
            <a:r>
              <a:rPr sz="2200" spc="-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in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1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9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84.</a:t>
            </a:r>
            <a:endParaRPr sz="220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0" y="1524000"/>
            <a:ext cx="3123834" cy="281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6772" y="481906"/>
            <a:ext cx="4662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Wire Fox Terrier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59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430071"/>
            <a:ext cx="3594735" cy="277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28905" indent="-274320"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Commonly</a:t>
            </a:r>
            <a:r>
              <a:rPr sz="2400" spc="-1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"</a:t>
            </a:r>
            <a:r>
              <a:rPr sz="2400" spc="-7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.”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5080" indent="-274320"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Kn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for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frie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ly,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pun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y,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stro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g-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lled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rso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ty.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indent="-274320"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indent="-274320"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47665" y="1600200"/>
            <a:ext cx="3755562" cy="281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3211" y="4571998"/>
            <a:ext cx="2828924" cy="2123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109" y="481906"/>
            <a:ext cx="814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West Highland White Terrier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90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Breeds:  21</a:t>
            </a:r>
          </a:p>
          <a:p>
            <a:r>
              <a:rPr lang="en-US" dirty="0" smtClean="0"/>
              <a:t>Examples of Breeds:  Chihuahua, Pekingese, Pug,  Shih Tzu</a:t>
            </a:r>
          </a:p>
          <a:p>
            <a:r>
              <a:rPr lang="en-US" dirty="0" smtClean="0"/>
              <a:t>Characteristics:  Bred as companion or adornment animals, small in size</a:t>
            </a:r>
          </a:p>
          <a:p>
            <a:r>
              <a:rPr lang="en-US" dirty="0" smtClean="0"/>
              <a:t>Handling Notes:  trainability varies greatly but generally low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146" name="Picture 2" descr="http://www.allcreaturesvet.net/TOY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0995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Dogs in this group are all less than 14 inches and 20 pounds.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Focus your notes on how to tell them apart from each other.  Some look very close.  Focus on the small differences you can look for.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35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201471"/>
            <a:ext cx="4024629" cy="416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74295" indent="-274320" algn="just">
              <a:lnSpc>
                <a:spcPct val="10000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erge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toy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reed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compa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le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for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ty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or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try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fe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  <a:p>
            <a:pPr marL="287020" marR="542925" indent="-274320" algn="just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M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apy</a:t>
            </a:r>
            <a:r>
              <a:rPr sz="2400" spc="-1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ogs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to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t,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tle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s.</a:t>
            </a:r>
            <a:endParaRPr sz="2400">
              <a:latin typeface="Candara"/>
              <a:cs typeface="Candara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lk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1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come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fo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olors</a:t>
            </a:r>
            <a:r>
              <a:rPr sz="2400" spc="-10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(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nut</a:t>
            </a:r>
            <a:r>
              <a:rPr sz="2400" spc="-1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te)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olor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(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)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ub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(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so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)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5400" y="1981200"/>
            <a:ext cx="3436071" cy="2514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600" y="4724398"/>
            <a:ext cx="2686049" cy="1835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02692" y="481906"/>
            <a:ext cx="8210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Cavalier King </a:t>
            </a:r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Charles Spaniel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088695"/>
            <a:ext cx="3952240" cy="394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7365" indent="-274320">
              <a:lnSpc>
                <a:spcPts val="259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lert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ft-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mo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vi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auc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x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ood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am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ly</a:t>
            </a:r>
            <a:r>
              <a:rPr sz="2400" spc="-1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ty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og.</a:t>
            </a:r>
            <a:endParaRPr sz="2400">
              <a:latin typeface="Candara"/>
              <a:cs typeface="Candara"/>
            </a:endParaRPr>
          </a:p>
          <a:p>
            <a:pPr marL="287020" marR="1546860" indent="-274320">
              <a:lnSpc>
                <a:spcPts val="2590"/>
              </a:lnSpc>
              <a:spcBef>
                <a:spcPts val="61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to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old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s.</a:t>
            </a:r>
            <a:endParaRPr sz="2400">
              <a:latin typeface="Candara"/>
              <a:cs typeface="Candara"/>
            </a:endParaRPr>
          </a:p>
          <a:p>
            <a:pPr marL="287020" marR="5080" indent="-274320">
              <a:lnSpc>
                <a:spcPts val="259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olor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or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ort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ha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  <a:p>
            <a:pPr marL="287020" marR="378460" indent="-274320" algn="just">
              <a:lnSpc>
                <a:spcPts val="259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M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amou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“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rse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”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mov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lly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42792" y="1510143"/>
            <a:ext cx="2808113" cy="230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4066309"/>
            <a:ext cx="1856308" cy="2621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7219" y="4152900"/>
            <a:ext cx="1649854" cy="2447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810624" y="481906"/>
            <a:ext cx="3195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Chihuahua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277671"/>
            <a:ext cx="4035425" cy="262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xtreme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ly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el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foot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ll,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ll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of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ller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s.</a:t>
            </a:r>
            <a:endParaRPr sz="2400">
              <a:latin typeface="Candara"/>
              <a:cs typeface="Candara"/>
            </a:endParaRPr>
          </a:p>
          <a:p>
            <a:pPr marL="287020" marR="23749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yf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sy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to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groom.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2881" y="1371590"/>
            <a:ext cx="2695581" cy="3162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4118" y="4114800"/>
            <a:ext cx="2625812" cy="2590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792238" y="481906"/>
            <a:ext cx="5231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 Greyhound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506271"/>
            <a:ext cx="3733800" cy="299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Covered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from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to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toe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tle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of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g,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lk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ha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endParaRPr sz="2400">
              <a:latin typeface="Candara"/>
              <a:cs typeface="Candara"/>
            </a:endParaRPr>
          </a:p>
          <a:p>
            <a:pPr marL="287020" marR="31242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mann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ered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ffe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for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el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y,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yf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fe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rl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ss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sm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ll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z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800" y="1389996"/>
            <a:ext cx="3322075" cy="3034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4558818"/>
            <a:ext cx="3200399" cy="2140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181978" y="481906"/>
            <a:ext cx="245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Maltese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93681" y="4075758"/>
            <a:ext cx="1916573" cy="2326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2277671"/>
            <a:ext cx="3908425" cy="372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87325" indent="-274320">
              <a:lnSpc>
                <a:spcPct val="10000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Kn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"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of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oys,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"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M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compac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t,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smoot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ted</a:t>
            </a:r>
            <a:r>
              <a:rPr sz="2400" spc="-1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og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lert,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fe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rl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ss</a:t>
            </a:r>
            <a:endParaRPr sz="2400">
              <a:latin typeface="Candara"/>
              <a:cs typeface="Candara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st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olori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g,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ked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rese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Do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but</a:t>
            </a:r>
            <a:r>
              <a:rPr sz="2400" spc="-1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ot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Do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ie.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1447812"/>
            <a:ext cx="2785527" cy="3067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653646" y="481906"/>
            <a:ext cx="550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Miniature Pinscher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3886200"/>
            <a:ext cx="2676525" cy="2767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2277671"/>
            <a:ext cx="3941445" cy="306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24790" indent="-274320">
              <a:lnSpc>
                <a:spcPct val="10000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m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frie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ly,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ele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toy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og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str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Not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or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tte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rfly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ik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s.</a:t>
            </a:r>
            <a:endParaRPr sz="2400">
              <a:latin typeface="Candara"/>
              <a:cs typeface="Candara"/>
            </a:endParaRPr>
          </a:p>
          <a:p>
            <a:pPr marL="287020" marR="401955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reed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st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rt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olor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of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olor.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8340" y="1447800"/>
            <a:ext cx="3047969" cy="2926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193809" y="481906"/>
            <a:ext cx="2428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Papillon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Breeds:  27		</a:t>
            </a:r>
          </a:p>
          <a:p>
            <a:r>
              <a:rPr lang="en-US" dirty="0" smtClean="0"/>
              <a:t>Examples of Breeds:  Airedale, Bull,  Fox	</a:t>
            </a:r>
          </a:p>
          <a:p>
            <a:r>
              <a:rPr lang="en-US" dirty="0" smtClean="0"/>
              <a:t>Characteristics:  Bred to hunt vermin, likely to dig</a:t>
            </a:r>
          </a:p>
          <a:p>
            <a:r>
              <a:rPr lang="en-US" dirty="0" smtClean="0"/>
              <a:t>Handling notes:  Feisty, energetic, not good with other animals, more difficult to train than other groups</a:t>
            </a:r>
          </a:p>
          <a:p>
            <a:endParaRPr lang="en-US" dirty="0"/>
          </a:p>
        </p:txBody>
      </p:sp>
      <p:pic>
        <p:nvPicPr>
          <p:cNvPr id="5122" name="Picture 2" descr="http://www.allcreaturesvet.net/TERRIER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6" y="3505200"/>
            <a:ext cx="8953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506271"/>
            <a:ext cx="3796029" cy="189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av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fro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ter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dqua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s.</a:t>
            </a:r>
            <a:endParaRPr sz="2400">
              <a:latin typeface="Candara"/>
              <a:cs typeface="Candara"/>
            </a:endParaRPr>
          </a:p>
          <a:p>
            <a:pPr marL="287020" marR="59309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eed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groom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g.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58131" y="1828800"/>
            <a:ext cx="4381500" cy="3000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4200" y="4419599"/>
            <a:ext cx="2286000" cy="2314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913284" y="481906"/>
            <a:ext cx="2989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Pekingese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353871"/>
            <a:ext cx="3968115" cy="343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40640" indent="-274320">
              <a:lnSpc>
                <a:spcPct val="10000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Co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y,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ed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compan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on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extro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ert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rso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ty.</a:t>
            </a:r>
            <a:endParaRPr sz="2400">
              <a:latin typeface="Candara"/>
              <a:cs typeface="Candara"/>
            </a:endParaRPr>
          </a:p>
          <a:p>
            <a:pPr marL="287020" marR="175895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In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ell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eed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tte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on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from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am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ly.</a:t>
            </a:r>
            <a:endParaRPr sz="2400">
              <a:latin typeface="Candara"/>
              <a:cs typeface="Candara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come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ll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olors,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va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most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0" y="1600200"/>
            <a:ext cx="38100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4384445"/>
            <a:ext cx="2024399" cy="2293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6793" y="4632094"/>
            <a:ext cx="2237207" cy="20454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623301" y="481906"/>
            <a:ext cx="3569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Pomeranian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0" y="3733798"/>
            <a:ext cx="2782476" cy="292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2277671"/>
            <a:ext cx="3898900" cy="160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sy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to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Need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groom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g.</a:t>
            </a:r>
            <a:endParaRPr sz="2400">
              <a:latin typeface="Candara"/>
              <a:cs typeface="Candara"/>
            </a:endParaRPr>
          </a:p>
          <a:p>
            <a:pPr marL="287020" marR="911225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me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fe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600200"/>
            <a:ext cx="3216036" cy="1819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675" y="4027764"/>
            <a:ext cx="3209940" cy="2333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789627" y="481906"/>
            <a:ext cx="3237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Toy Poodle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353871"/>
            <a:ext cx="3950335" cy="306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8580" indent="-274320">
              <a:lnSpc>
                <a:spcPct val="10000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ers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yf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ul</a:t>
            </a:r>
            <a:r>
              <a:rPr sz="2400" spc="-1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rso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s,</a:t>
            </a:r>
            <a:r>
              <a:rPr sz="2400" spc="-10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tgo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g,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lo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vi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osit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on</a:t>
            </a:r>
            <a:endParaRPr sz="24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Sua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bb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hap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Com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es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awn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awn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ap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ot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aw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ell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"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sk"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muzz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0200" y="1524000"/>
            <a:ext cx="3118804" cy="242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4419600"/>
            <a:ext cx="2743199" cy="1993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792465" y="481906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430071"/>
            <a:ext cx="3959860" cy="343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 marR="5080" indent="-396240">
              <a:lnSpc>
                <a:spcPct val="100000"/>
              </a:lnSpc>
              <a:buClr>
                <a:srgbClr val="727CA3"/>
              </a:buClr>
              <a:buFont typeface="Symbol"/>
              <a:buChar char=""/>
              <a:tabLst>
                <a:tab pos="320675" algn="l"/>
              </a:tabLst>
            </a:pP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Lo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g,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flo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most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fe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  <a:p>
            <a:pPr marL="287020" marR="38735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Sh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z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"l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"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og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yf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ot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fr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to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for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mself!</a:t>
            </a:r>
            <a:endParaRPr sz="2400">
              <a:latin typeface="Candara"/>
              <a:cs typeface="Candara"/>
            </a:endParaRPr>
          </a:p>
          <a:p>
            <a:pPr marL="287020" marR="23495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ed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ese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oy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ls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ts.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1642" y="1497012"/>
            <a:ext cx="3303513" cy="2262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3733800"/>
            <a:ext cx="2233803" cy="2724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172521" y="481906"/>
            <a:ext cx="2471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Shih Tzu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318744"/>
            <a:ext cx="3956050" cy="355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47625" indent="-274320">
              <a:lnSpc>
                <a:spcPts val="238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fficie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bsta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ce</a:t>
            </a:r>
            <a:r>
              <a:rPr sz="22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to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be</a:t>
            </a:r>
            <a:r>
              <a:rPr sz="22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able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to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hun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200" spc="-5" dirty="0">
                <a:solidFill>
                  <a:srgbClr val="464653"/>
                </a:solidFill>
                <a:latin typeface="Candara"/>
                <a:cs typeface="Candara"/>
              </a:rPr>
              <a:t>ill</a:t>
            </a:r>
            <a:r>
              <a:rPr sz="22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mestic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de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ts.</a:t>
            </a:r>
            <a:endParaRPr sz="2200">
              <a:latin typeface="Candara"/>
              <a:cs typeface="Candara"/>
            </a:endParaRPr>
          </a:p>
          <a:p>
            <a:pPr marL="287020" marR="5080" indent="-274320">
              <a:lnSpc>
                <a:spcPts val="2380"/>
              </a:lnSpc>
              <a:spcBef>
                <a:spcPts val="520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ge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eral</a:t>
            </a:r>
            <a:r>
              <a:rPr sz="22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blic</a:t>
            </a:r>
            <a:r>
              <a:rPr sz="22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ccasi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ally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ses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is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breed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ith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ie,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200" spc="-5" dirty="0">
                <a:solidFill>
                  <a:srgbClr val="464653"/>
                </a:solidFill>
                <a:latin typeface="Candara"/>
                <a:cs typeface="Candara"/>
              </a:rPr>
              <a:t>il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is</a:t>
            </a:r>
            <a:r>
              <a:rPr sz="22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larger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mo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cl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sely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related</a:t>
            </a:r>
            <a:r>
              <a:rPr sz="2200" spc="-10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to</a:t>
            </a:r>
            <a:r>
              <a:rPr sz="22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stralian</a:t>
            </a:r>
            <a:r>
              <a:rPr sz="2200" spc="-1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errier.</a:t>
            </a:r>
            <a:endParaRPr sz="2200">
              <a:latin typeface="Candara"/>
              <a:cs typeface="Candara"/>
            </a:endParaRPr>
          </a:p>
          <a:p>
            <a:pPr marL="287020" marR="1226820" indent="-274320">
              <a:lnSpc>
                <a:spcPts val="2380"/>
              </a:lnSpc>
              <a:spcBef>
                <a:spcPts val="520"/>
              </a:spcBef>
              <a:buClr>
                <a:srgbClr val="727CA3"/>
              </a:buClr>
              <a:buFont typeface="Symbol"/>
              <a:buChar char=""/>
              <a:tabLst>
                <a:tab pos="348615" algn="l"/>
              </a:tabLst>
            </a:pP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as</a:t>
            </a:r>
            <a:r>
              <a:rPr sz="22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frie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dl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64653"/>
                </a:solidFill>
                <a:latin typeface="Candara"/>
                <a:cs typeface="Candara"/>
              </a:rPr>
              <a:t>j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oy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ful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temperament.</a:t>
            </a:r>
            <a:endParaRPr sz="2200">
              <a:latin typeface="Candara"/>
              <a:cs typeface="Candara"/>
            </a:endParaRPr>
          </a:p>
          <a:p>
            <a:pPr marL="287020" indent="-274320">
              <a:lnSpc>
                <a:spcPct val="100000"/>
              </a:lnSpc>
              <a:spcBef>
                <a:spcPts val="22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200" spc="-5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tan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at.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800" y="1295400"/>
            <a:ext cx="3028949" cy="2783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4255657"/>
            <a:ext cx="2083356" cy="2316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679985" y="481906"/>
            <a:ext cx="345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Silky Terrier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241095"/>
            <a:ext cx="4046220" cy="379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53035" indent="-274320">
              <a:lnSpc>
                <a:spcPts val="259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cha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rge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  <a:p>
            <a:pPr marL="287020" marR="5080" indent="-274320">
              <a:lnSpc>
                <a:spcPts val="259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oth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oy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ork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og,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hun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tree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q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rre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rode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ts.</a:t>
            </a:r>
            <a:endParaRPr sz="2400">
              <a:latin typeface="Candara"/>
              <a:cs typeface="Candara"/>
            </a:endParaRPr>
          </a:p>
          <a:p>
            <a:pPr marL="287020" marR="21590" indent="-274320">
              <a:lnSpc>
                <a:spcPts val="259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's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olors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ch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;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;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;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i-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olor.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9035" y="1447800"/>
            <a:ext cx="3086099" cy="2637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3532908"/>
            <a:ext cx="1786353" cy="3089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197447" y="481906"/>
            <a:ext cx="4421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Toy  Fox Terrier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430071"/>
            <a:ext cx="3569970" cy="270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384175" indent="-274320">
              <a:lnSpc>
                <a:spcPct val="10000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"</a:t>
            </a:r>
            <a:r>
              <a:rPr sz="2400" spc="-7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rkies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"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offe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rso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sm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ll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pac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ha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g,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x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ts.</a:t>
            </a:r>
            <a:endParaRPr sz="2400">
              <a:latin typeface="Candara"/>
              <a:cs typeface="Candara"/>
            </a:endParaRPr>
          </a:p>
          <a:p>
            <a:pPr marL="287020" marR="114300" indent="-274320">
              <a:lnSpc>
                <a:spcPct val="10000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On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of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most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ort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ogs.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93318" y="1523984"/>
            <a:ext cx="3275106" cy="2181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2857500" cy="2581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024709" y="481906"/>
            <a:ext cx="4766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Yorkshire Terrier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2691" y="1964109"/>
            <a:ext cx="4381500" cy="3000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3124212"/>
            <a:ext cx="3109843" cy="314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62200"/>
            <a:ext cx="4305086" cy="380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800" y="2818647"/>
            <a:ext cx="3638763" cy="28971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Dogs in this group are all small to medium-  10-16 inches and 15-35 pounds.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Focus your notes on how to tell them apart from each other.  Some look very close.  Focus on the small differences you can look for.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642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386026"/>
            <a:ext cx="4934772" cy="3152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9572" y="3962400"/>
            <a:ext cx="3700972" cy="2457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469571"/>
            <a:ext cx="5400659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6421" y="3378778"/>
            <a:ext cx="2794001" cy="209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147465"/>
            <a:ext cx="4883139" cy="3662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3950" y="2286000"/>
            <a:ext cx="3481394" cy="3886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438390"/>
            <a:ext cx="4728027" cy="3424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6631" y="2628900"/>
            <a:ext cx="3073968" cy="3043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2362215"/>
            <a:ext cx="5086350" cy="3763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3404192"/>
            <a:ext cx="3857640" cy="2272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410690"/>
            <a:ext cx="4838700" cy="3870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2514584"/>
            <a:ext cx="4847904" cy="3514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895584"/>
            <a:ext cx="4381500" cy="3133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800" y="1600200"/>
            <a:ext cx="3366729" cy="2590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6687" y="4427826"/>
            <a:ext cx="2857500" cy="2238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2362200"/>
            <a:ext cx="3600450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981197"/>
            <a:ext cx="2971799" cy="4444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53331" y="3242163"/>
            <a:ext cx="4381499" cy="3190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353871"/>
            <a:ext cx="4022725" cy="306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yf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lo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sh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5080" indent="-274320"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M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bu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ke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app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unapp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ro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achab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5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but</a:t>
            </a:r>
            <a:r>
              <a:rPr sz="2400" spc="-1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ex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og.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61594" indent="-274320"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ll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(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rk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gs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erm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le)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olore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4600" y="1156005"/>
            <a:ext cx="2329016" cy="3076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8412" y="4419600"/>
            <a:ext cx="3056717" cy="2295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2576" y="481906"/>
            <a:ext cx="325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Bull Terrier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617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148" y="2133615"/>
            <a:ext cx="3809996" cy="4048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62600" y="2115473"/>
            <a:ext cx="2809874" cy="4123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0961" y="2701631"/>
            <a:ext cx="4923037" cy="3286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2133609"/>
            <a:ext cx="5038709" cy="4193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1144" y="2438384"/>
            <a:ext cx="4386864" cy="3686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590800"/>
            <a:ext cx="3874983" cy="3200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8306" y="2433620"/>
            <a:ext cx="3840083" cy="3514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895600"/>
            <a:ext cx="4381256" cy="2913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7400" y="2042405"/>
            <a:ext cx="2532071" cy="4619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2362206"/>
            <a:ext cx="5714999" cy="3993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2362200"/>
            <a:ext cx="4235439" cy="394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2133584"/>
            <a:ext cx="3204179" cy="4181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165" y="2258315"/>
            <a:ext cx="4571996" cy="3954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00" y="2715283"/>
            <a:ext cx="3095609" cy="3095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4045" y="2362200"/>
            <a:ext cx="6143606" cy="3619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3974521"/>
            <a:ext cx="2645795" cy="2486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277671"/>
            <a:ext cx="3881120" cy="343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90805" indent="-274320"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st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"</a:t>
            </a:r>
            <a:r>
              <a:rPr sz="2400" spc="-14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oto"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from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za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of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Oz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err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sm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ll,</a:t>
            </a:r>
            <a:r>
              <a:rPr sz="2400" spc="-10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ork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terr</a:t>
            </a:r>
            <a:r>
              <a:rPr sz="2400" spc="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84455" indent="-274320"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rs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olor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x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5080" indent="-274320"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fox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ke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app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4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to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1185" y="1447821"/>
            <a:ext cx="2367698" cy="3233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8994" y="481906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Cairn Terrier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88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317295"/>
            <a:ext cx="4030345" cy="3542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ts val="259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z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skers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lose,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soft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indent="-274320">
              <a:spcBef>
                <a:spcPts val="250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goo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wa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og.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399415" indent="-274320">
              <a:lnSpc>
                <a:spcPts val="2590"/>
              </a:lnSpc>
              <a:spcBef>
                <a:spcPts val="61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most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of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chnauz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z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es.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144145" indent="-274320">
              <a:lnSpc>
                <a:spcPts val="2590"/>
              </a:lnSpc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Coat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olors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lt</a:t>
            </a:r>
            <a:r>
              <a:rPr sz="24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6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sol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6106" y="1369445"/>
            <a:ext cx="2505437" cy="2856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80834" y="4419612"/>
            <a:ext cx="3047999" cy="2305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1207" y="481906"/>
            <a:ext cx="5993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Miniature Schnauzer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79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353871"/>
            <a:ext cx="3676015" cy="306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ork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fox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hun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ter.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417830" indent="-274320"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Ou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tgo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g,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frie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ly,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5080" indent="-274320"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's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roof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(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ha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)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smooth</a:t>
            </a:r>
            <a:r>
              <a:rPr sz="2400" spc="-1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rk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gs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or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tri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olor.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0" y="1427018"/>
            <a:ext cx="2728782" cy="2776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7720" y="3789046"/>
            <a:ext cx="3316559" cy="3038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8167" y="481906"/>
            <a:ext cx="6200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Parson Russell Terrier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40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331444"/>
            <a:ext cx="3721735" cy="218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ts val="238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Often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called</a:t>
            </a:r>
            <a:r>
              <a:rPr sz="22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"Sc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ttie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"</a:t>
            </a:r>
            <a:r>
              <a:rPr sz="22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is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best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rec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zed</a:t>
            </a:r>
            <a:r>
              <a:rPr sz="22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2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its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disti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ctive</a:t>
            </a:r>
            <a:r>
              <a:rPr sz="2200" spc="-1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pr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ile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ard,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ir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2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eat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-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resista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114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ou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ter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at</a:t>
            </a:r>
            <a:r>
              <a:rPr sz="22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in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blac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bri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dle</a:t>
            </a:r>
            <a:r>
              <a:rPr sz="22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ea</a:t>
            </a:r>
            <a:r>
              <a:rPr sz="2200" spc="-5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en</a:t>
            </a:r>
            <a:r>
              <a:rPr sz="22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5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r.</a:t>
            </a:r>
            <a:endParaRPr sz="22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indent="-274320">
              <a:spcBef>
                <a:spcPts val="22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G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tle</a:t>
            </a:r>
            <a:r>
              <a:rPr sz="22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o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ving</a:t>
            </a:r>
            <a:endParaRPr sz="220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4577822"/>
            <a:ext cx="3745229" cy="121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ts val="2380"/>
              </a:lnSpc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ave</a:t>
            </a:r>
            <a:r>
              <a:rPr sz="22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lived</a:t>
            </a:r>
            <a:r>
              <a:rPr sz="22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in</a:t>
            </a:r>
            <a:r>
              <a:rPr sz="22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2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ite</a:t>
            </a:r>
            <a:r>
              <a:rPr sz="22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hou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se</a:t>
            </a:r>
            <a:r>
              <a:rPr sz="22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2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200" spc="-15" dirty="0">
                <a:solidFill>
                  <a:srgbClr val="464653"/>
                </a:solidFill>
                <a:latin typeface="Candara"/>
                <a:cs typeface="Candara"/>
              </a:rPr>
              <a:t>ree</a:t>
            </a:r>
            <a:r>
              <a:rPr sz="22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464653"/>
                </a:solidFill>
                <a:latin typeface="Candara"/>
                <a:cs typeface="Candara"/>
              </a:rPr>
              <a:t>times.</a:t>
            </a:r>
            <a:endParaRPr sz="2200" dirty="0">
              <a:solidFill>
                <a:prstClr val="black"/>
              </a:solidFill>
              <a:latin typeface="Candara"/>
              <a:cs typeface="Candara"/>
            </a:endParaRPr>
          </a:p>
          <a:p>
            <a:pPr marL="588645" marR="238760" lvl="1" indent="-274320">
              <a:lnSpc>
                <a:spcPts val="2160"/>
              </a:lnSpc>
              <a:spcBef>
                <a:spcPts val="480"/>
              </a:spcBef>
              <a:buClr>
                <a:srgbClr val="727CA3"/>
              </a:buClr>
              <a:buFont typeface="Symbol"/>
              <a:buChar char=""/>
              <a:tabLst>
                <a:tab pos="589280" algn="l"/>
              </a:tabLst>
            </a:pPr>
            <a:r>
              <a:rPr sz="2000" spc="-5" dirty="0">
                <a:solidFill>
                  <a:srgbClr val="464653"/>
                </a:solidFill>
                <a:latin typeface="Candara"/>
                <a:cs typeface="Candara"/>
              </a:rPr>
              <a:t>Roo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se</a:t>
            </a:r>
            <a:r>
              <a:rPr sz="2000" spc="-5" dirty="0">
                <a:solidFill>
                  <a:srgbClr val="464653"/>
                </a:solidFill>
                <a:latin typeface="Candara"/>
                <a:cs typeface="Candara"/>
              </a:rPr>
              <a:t>v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000" spc="-5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t,</a:t>
            </a:r>
            <a:r>
              <a:rPr sz="2000" spc="-9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0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se</a:t>
            </a:r>
            <a:r>
              <a:rPr sz="2000" spc="-10" dirty="0">
                <a:solidFill>
                  <a:srgbClr val="464653"/>
                </a:solidFill>
                <a:latin typeface="Candara"/>
                <a:cs typeface="Candara"/>
              </a:rPr>
              <a:t>nh</a:t>
            </a:r>
            <a:r>
              <a:rPr sz="2000" spc="-5" dirty="0">
                <a:solidFill>
                  <a:srgbClr val="464653"/>
                </a:solidFill>
                <a:latin typeface="Candara"/>
                <a:cs typeface="Candara"/>
              </a:rPr>
              <a:t>ow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er</a:t>
            </a:r>
            <a:r>
              <a:rPr sz="2000" spc="-6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000" spc="-1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0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Ge</a:t>
            </a:r>
            <a:r>
              <a:rPr sz="2000" spc="-5" dirty="0">
                <a:solidFill>
                  <a:srgbClr val="464653"/>
                </a:solidFill>
                <a:latin typeface="Candara"/>
                <a:cs typeface="Candara"/>
              </a:rPr>
              <a:t>org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0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W.</a:t>
            </a:r>
            <a:r>
              <a:rPr sz="20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000" spc="-1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000" dirty="0">
                <a:solidFill>
                  <a:srgbClr val="464653"/>
                </a:solidFill>
                <a:latin typeface="Candara"/>
                <a:cs typeface="Candara"/>
              </a:rPr>
              <a:t>s</a:t>
            </a:r>
            <a:r>
              <a:rPr sz="2000" spc="-5" dirty="0">
                <a:solidFill>
                  <a:srgbClr val="464653"/>
                </a:solidFill>
                <a:latin typeface="Candara"/>
                <a:cs typeface="Candara"/>
              </a:rPr>
              <a:t>h.</a:t>
            </a:r>
            <a:endParaRPr sz="2000" dirty="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60969" y="1440872"/>
            <a:ext cx="3518214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7374" y="4191000"/>
            <a:ext cx="2857500" cy="2581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872" y="481906"/>
            <a:ext cx="4412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Scottish Terrier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27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353871"/>
            <a:ext cx="3782695" cy="189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31190" indent="-274320"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iv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,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f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an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yf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u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8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.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  <a:p>
            <a:pPr marL="287020" marR="5080" indent="-274320">
              <a:spcBef>
                <a:spcPts val="575"/>
              </a:spcBef>
              <a:buClr>
                <a:srgbClr val="727CA3"/>
              </a:buClr>
              <a:buFont typeface="Symbol"/>
              <a:buChar char=""/>
              <a:tabLst>
                <a:tab pos="287020" algn="l"/>
              </a:tabLst>
            </a:pP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e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y</a:t>
            </a:r>
            <a:r>
              <a:rPr sz="2400" spc="-75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p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re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d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omi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nan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tly</a:t>
            </a:r>
            <a:r>
              <a:rPr sz="2400" spc="-1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h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te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c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olor</a:t>
            </a:r>
            <a:r>
              <a:rPr sz="2400" spc="-9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wi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th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b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l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ac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k</a:t>
            </a:r>
            <a:r>
              <a:rPr sz="2400" spc="-7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or</a:t>
            </a:r>
            <a:r>
              <a:rPr sz="240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64653"/>
                </a:solidFill>
                <a:latin typeface="Candara"/>
                <a:cs typeface="Candara"/>
              </a:rPr>
              <a:t>t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80" dirty="0">
                <a:solidFill>
                  <a:srgbClr val="46465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m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a</a:t>
            </a:r>
            <a:r>
              <a:rPr sz="2400" dirty="0">
                <a:solidFill>
                  <a:srgbClr val="464653"/>
                </a:solidFill>
                <a:latin typeface="Candara"/>
                <a:cs typeface="Candara"/>
              </a:rPr>
              <a:t>rk</a:t>
            </a:r>
            <a:r>
              <a:rPr sz="2400" spc="-5" dirty="0">
                <a:solidFill>
                  <a:srgbClr val="464653"/>
                </a:solidFill>
                <a:latin typeface="Candara"/>
                <a:cs typeface="Candara"/>
              </a:rPr>
              <a:t>i</a:t>
            </a:r>
            <a:r>
              <a:rPr sz="2400" spc="-20" dirty="0">
                <a:solidFill>
                  <a:srgbClr val="464653"/>
                </a:solidFill>
                <a:latin typeface="Candara"/>
                <a:cs typeface="Candara"/>
              </a:rPr>
              <a:t>n</a:t>
            </a:r>
            <a:r>
              <a:rPr sz="2400" spc="-15" dirty="0">
                <a:solidFill>
                  <a:srgbClr val="464653"/>
                </a:solidFill>
                <a:latin typeface="Candara"/>
                <a:cs typeface="Candara"/>
              </a:rPr>
              <a:t>gs</a:t>
            </a:r>
            <a:endParaRPr sz="2400">
              <a:solidFill>
                <a:prstClr val="black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97387" y="4167841"/>
            <a:ext cx="3027218" cy="2357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3200" y="1371593"/>
            <a:ext cx="2247924" cy="3162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3904" y="481906"/>
            <a:ext cx="5508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Smooth Fox Terrier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8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1039</Words>
  <Application>Microsoft Macintosh PowerPoint</Application>
  <PresentationFormat>On-screen Show (4:3)</PresentationFormat>
  <Paragraphs>106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Calibri</vt:lpstr>
      <vt:lpstr>Candara</vt:lpstr>
      <vt:lpstr>Comic Sans MS</vt:lpstr>
      <vt:lpstr>Gill Sans MT</vt:lpstr>
      <vt:lpstr>Symbol</vt:lpstr>
      <vt:lpstr>Times New Roman</vt:lpstr>
      <vt:lpstr>Wingdings 3</vt:lpstr>
      <vt:lpstr>Office Theme</vt:lpstr>
      <vt:lpstr>Urban Pop</vt:lpstr>
      <vt:lpstr>Toy &amp; Terrier Group Dogs</vt:lpstr>
      <vt:lpstr>Terrier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Toy &amp; Terrier Group Dogs</dc:title>
  <dc:creator>Online2PDF.com</dc:creator>
  <cp:lastModifiedBy>Megan Sebesta</cp:lastModifiedBy>
  <cp:revision>7</cp:revision>
  <dcterms:created xsi:type="dcterms:W3CDTF">2017-01-10T21:11:28Z</dcterms:created>
  <dcterms:modified xsi:type="dcterms:W3CDTF">2017-01-19T19:31:54Z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LastSaved">
    <vt:filetime>2017-01-10T00:00:00Z</vt:filetime>
  </property>
</Properties>
</file>