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83"/>
    <p:restoredTop sz="92781"/>
  </p:normalViewPr>
  <p:slideViewPr>
    <p:cSldViewPr>
      <p:cViewPr varScale="1">
        <p:scale>
          <a:sx n="25" d="100"/>
          <a:sy n="25" d="100"/>
        </p:scale>
        <p:origin x="160" y="8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79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654296"/>
            <a:ext cx="9144000" cy="2203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4752130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>
                <a:moveTo>
                  <a:pt x="0" y="1692270"/>
                </a:moveTo>
                <a:lnTo>
                  <a:pt x="0" y="2105869"/>
                </a:lnTo>
                <a:lnTo>
                  <a:pt x="9143999" y="2105869"/>
                </a:lnTo>
                <a:lnTo>
                  <a:pt x="9143999" y="1750662"/>
                </a:lnTo>
                <a:lnTo>
                  <a:pt x="2368604" y="1750662"/>
                </a:lnTo>
                <a:lnTo>
                  <a:pt x="1935484" y="1748838"/>
                </a:lnTo>
                <a:lnTo>
                  <a:pt x="1015130" y="1727441"/>
                </a:lnTo>
                <a:lnTo>
                  <a:pt x="0" y="1692270"/>
                </a:lnTo>
                <a:close/>
              </a:path>
              <a:path w="9144000" h="2106295">
                <a:moveTo>
                  <a:pt x="9143999" y="0"/>
                </a:moveTo>
                <a:lnTo>
                  <a:pt x="8557288" y="272352"/>
                </a:lnTo>
                <a:lnTo>
                  <a:pt x="8004569" y="516042"/>
                </a:lnTo>
                <a:lnTo>
                  <a:pt x="7482450" y="732551"/>
                </a:lnTo>
                <a:lnTo>
                  <a:pt x="6987537" y="923365"/>
                </a:lnTo>
                <a:lnTo>
                  <a:pt x="6516437" y="1089966"/>
                </a:lnTo>
                <a:lnTo>
                  <a:pt x="6065756" y="1233839"/>
                </a:lnTo>
                <a:lnTo>
                  <a:pt x="5632101" y="1356465"/>
                </a:lnTo>
                <a:lnTo>
                  <a:pt x="5212079" y="1459330"/>
                </a:lnTo>
                <a:lnTo>
                  <a:pt x="4802297" y="1543916"/>
                </a:lnTo>
                <a:lnTo>
                  <a:pt x="4399361" y="1611708"/>
                </a:lnTo>
                <a:lnTo>
                  <a:pt x="3999877" y="1664187"/>
                </a:lnTo>
                <a:lnTo>
                  <a:pt x="3600453" y="1702839"/>
                </a:lnTo>
                <a:lnTo>
                  <a:pt x="3197695" y="1729147"/>
                </a:lnTo>
                <a:lnTo>
                  <a:pt x="2788210" y="1744593"/>
                </a:lnTo>
                <a:lnTo>
                  <a:pt x="2368604" y="1750662"/>
                </a:lnTo>
                <a:lnTo>
                  <a:pt x="9143999" y="1750662"/>
                </a:lnTo>
                <a:lnTo>
                  <a:pt x="9143999" y="0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001511" y="0"/>
            <a:ext cx="3142488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105540" y="0"/>
            <a:ext cx="3038475" cy="6858000"/>
          </a:xfrm>
          <a:custGeom>
            <a:avLst/>
            <a:gdLst/>
            <a:ahLst/>
            <a:cxnLst/>
            <a:rect l="l" t="t" r="r" b="b"/>
            <a:pathLst>
              <a:path w="3038475" h="6858000">
                <a:moveTo>
                  <a:pt x="0" y="0"/>
                </a:moveTo>
                <a:lnTo>
                  <a:pt x="360180" y="382189"/>
                </a:lnTo>
                <a:lnTo>
                  <a:pt x="675836" y="771811"/>
                </a:lnTo>
                <a:lnTo>
                  <a:pt x="948353" y="1166935"/>
                </a:lnTo>
                <a:lnTo>
                  <a:pt x="1179117" y="1565629"/>
                </a:lnTo>
                <a:lnTo>
                  <a:pt x="1369514" y="1965963"/>
                </a:lnTo>
                <a:lnTo>
                  <a:pt x="1520930" y="2366006"/>
                </a:lnTo>
                <a:lnTo>
                  <a:pt x="1634751" y="2763827"/>
                </a:lnTo>
                <a:lnTo>
                  <a:pt x="1712363" y="3157496"/>
                </a:lnTo>
                <a:lnTo>
                  <a:pt x="1755151" y="3545082"/>
                </a:lnTo>
                <a:lnTo>
                  <a:pt x="1764502" y="3924654"/>
                </a:lnTo>
                <a:lnTo>
                  <a:pt x="1741801" y="4294281"/>
                </a:lnTo>
                <a:lnTo>
                  <a:pt x="1688435" y="4652033"/>
                </a:lnTo>
                <a:lnTo>
                  <a:pt x="1605789" y="4995978"/>
                </a:lnTo>
                <a:lnTo>
                  <a:pt x="1495249" y="5324186"/>
                </a:lnTo>
                <a:lnTo>
                  <a:pt x="1358201" y="5634726"/>
                </a:lnTo>
                <a:lnTo>
                  <a:pt x="1196031" y="5925668"/>
                </a:lnTo>
                <a:lnTo>
                  <a:pt x="1010125" y="6195080"/>
                </a:lnTo>
                <a:lnTo>
                  <a:pt x="801869" y="6441032"/>
                </a:lnTo>
                <a:lnTo>
                  <a:pt x="572648" y="6661593"/>
                </a:lnTo>
                <a:lnTo>
                  <a:pt x="323849" y="6854832"/>
                </a:lnTo>
                <a:lnTo>
                  <a:pt x="3038459" y="6857999"/>
                </a:lnTo>
                <a:lnTo>
                  <a:pt x="3038459" y="14264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74904" y="3413759"/>
            <a:ext cx="1839468" cy="11932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501139" y="3413759"/>
            <a:ext cx="848868" cy="11932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34736" y="3799880"/>
            <a:ext cx="97790" cy="157480"/>
          </a:xfrm>
          <a:custGeom>
            <a:avLst/>
            <a:gdLst/>
            <a:ahLst/>
            <a:cxnLst/>
            <a:rect l="l" t="t" r="r" b="b"/>
            <a:pathLst>
              <a:path w="97790" h="157479">
                <a:moveTo>
                  <a:pt x="48554" y="0"/>
                </a:moveTo>
                <a:lnTo>
                  <a:pt x="0" y="157042"/>
                </a:lnTo>
                <a:lnTo>
                  <a:pt x="97511" y="157042"/>
                </a:lnTo>
                <a:lnTo>
                  <a:pt x="48554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97817" y="3743096"/>
            <a:ext cx="254635" cy="359410"/>
          </a:xfrm>
          <a:custGeom>
            <a:avLst/>
            <a:gdLst/>
            <a:ahLst/>
            <a:cxnLst/>
            <a:rect l="l" t="t" r="r" b="b"/>
            <a:pathLst>
              <a:path w="254634" h="359410">
                <a:moveTo>
                  <a:pt x="0" y="0"/>
                </a:moveTo>
                <a:lnTo>
                  <a:pt x="254197" y="0"/>
                </a:lnTo>
                <a:lnTo>
                  <a:pt x="254197" y="48707"/>
                </a:lnTo>
                <a:lnTo>
                  <a:pt x="154186" y="48707"/>
                </a:lnTo>
                <a:lnTo>
                  <a:pt x="154186" y="358905"/>
                </a:lnTo>
                <a:lnTo>
                  <a:pt x="99761" y="358905"/>
                </a:lnTo>
                <a:lnTo>
                  <a:pt x="99761" y="48707"/>
                </a:lnTo>
                <a:lnTo>
                  <a:pt x="0" y="48707"/>
                </a:lnTo>
                <a:lnTo>
                  <a:pt x="0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44165" y="3743096"/>
            <a:ext cx="287655" cy="359410"/>
          </a:xfrm>
          <a:custGeom>
            <a:avLst/>
            <a:gdLst/>
            <a:ahLst/>
            <a:cxnLst/>
            <a:rect l="l" t="t" r="r" b="b"/>
            <a:pathLst>
              <a:path w="287655" h="359410">
                <a:moveTo>
                  <a:pt x="114479" y="0"/>
                </a:moveTo>
                <a:lnTo>
                  <a:pt x="172154" y="0"/>
                </a:lnTo>
                <a:lnTo>
                  <a:pt x="287417" y="358905"/>
                </a:lnTo>
                <a:lnTo>
                  <a:pt x="233601" y="358905"/>
                </a:lnTo>
                <a:lnTo>
                  <a:pt x="198513" y="257071"/>
                </a:lnTo>
                <a:lnTo>
                  <a:pt x="77236" y="257071"/>
                </a:lnTo>
                <a:lnTo>
                  <a:pt x="45814" y="358905"/>
                </a:lnTo>
                <a:lnTo>
                  <a:pt x="0" y="358905"/>
                </a:lnTo>
                <a:lnTo>
                  <a:pt x="114479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931" y="3736085"/>
            <a:ext cx="281305" cy="372745"/>
          </a:xfrm>
          <a:custGeom>
            <a:avLst/>
            <a:gdLst/>
            <a:ahLst/>
            <a:cxnLst/>
            <a:rect l="l" t="t" r="r" b="b"/>
            <a:pathLst>
              <a:path w="281305" h="372745">
                <a:moveTo>
                  <a:pt x="139423" y="0"/>
                </a:moveTo>
                <a:lnTo>
                  <a:pt x="182463" y="5288"/>
                </a:lnTo>
                <a:lnTo>
                  <a:pt x="217947" y="21156"/>
                </a:lnTo>
                <a:lnTo>
                  <a:pt x="245877" y="47602"/>
                </a:lnTo>
                <a:lnTo>
                  <a:pt x="266253" y="84628"/>
                </a:lnTo>
                <a:lnTo>
                  <a:pt x="220874" y="108060"/>
                </a:lnTo>
                <a:lnTo>
                  <a:pt x="216645" y="94431"/>
                </a:lnTo>
                <a:lnTo>
                  <a:pt x="210783" y="82573"/>
                </a:lnTo>
                <a:lnTo>
                  <a:pt x="181138" y="56781"/>
                </a:lnTo>
                <a:lnTo>
                  <a:pt x="145519" y="46383"/>
                </a:lnTo>
                <a:lnTo>
                  <a:pt x="129779" y="46917"/>
                </a:lnTo>
                <a:lnTo>
                  <a:pt x="82976" y="66858"/>
                </a:lnTo>
                <a:lnTo>
                  <a:pt x="71037" y="88568"/>
                </a:lnTo>
                <a:lnTo>
                  <a:pt x="72018" y="103382"/>
                </a:lnTo>
                <a:lnTo>
                  <a:pt x="104578" y="140227"/>
                </a:lnTo>
                <a:lnTo>
                  <a:pt x="187548" y="161342"/>
                </a:lnTo>
                <a:lnTo>
                  <a:pt x="204010" y="165952"/>
                </a:lnTo>
                <a:lnTo>
                  <a:pt x="243868" y="185513"/>
                </a:lnTo>
                <a:lnTo>
                  <a:pt x="274778" y="224957"/>
                </a:lnTo>
                <a:lnTo>
                  <a:pt x="280703" y="250403"/>
                </a:lnTo>
                <a:lnTo>
                  <a:pt x="280312" y="266593"/>
                </a:lnTo>
                <a:lnTo>
                  <a:pt x="271725" y="306152"/>
                </a:lnTo>
                <a:lnTo>
                  <a:pt x="241882" y="344138"/>
                </a:lnTo>
                <a:lnTo>
                  <a:pt x="197078" y="366699"/>
                </a:lnTo>
                <a:lnTo>
                  <a:pt x="158179" y="372714"/>
                </a:lnTo>
                <a:lnTo>
                  <a:pt x="141748" y="372286"/>
                </a:lnTo>
                <a:lnTo>
                  <a:pt x="97903" y="365307"/>
                </a:lnTo>
                <a:lnTo>
                  <a:pt x="61843" y="349797"/>
                </a:lnTo>
                <a:lnTo>
                  <a:pt x="25023" y="315867"/>
                </a:lnTo>
                <a:lnTo>
                  <a:pt x="5213" y="280499"/>
                </a:lnTo>
                <a:lnTo>
                  <a:pt x="0" y="266822"/>
                </a:lnTo>
                <a:lnTo>
                  <a:pt x="47388" y="254175"/>
                </a:lnTo>
                <a:lnTo>
                  <a:pt x="52942" y="268226"/>
                </a:lnTo>
                <a:lnTo>
                  <a:pt x="59599" y="280738"/>
                </a:lnTo>
                <a:lnTo>
                  <a:pt x="86185" y="309041"/>
                </a:lnTo>
                <a:lnTo>
                  <a:pt x="122702" y="323495"/>
                </a:lnTo>
                <a:lnTo>
                  <a:pt x="137082" y="325235"/>
                </a:lnTo>
                <a:lnTo>
                  <a:pt x="154998" y="324845"/>
                </a:lnTo>
                <a:lnTo>
                  <a:pt x="192969" y="317096"/>
                </a:lnTo>
                <a:lnTo>
                  <a:pt x="223387" y="279705"/>
                </a:lnTo>
                <a:lnTo>
                  <a:pt x="224786" y="267139"/>
                </a:lnTo>
                <a:lnTo>
                  <a:pt x="222991" y="253484"/>
                </a:lnTo>
                <a:lnTo>
                  <a:pt x="194474" y="224098"/>
                </a:lnTo>
                <a:lnTo>
                  <a:pt x="106181" y="199631"/>
                </a:lnTo>
                <a:lnTo>
                  <a:pt x="92511" y="195765"/>
                </a:lnTo>
                <a:lnTo>
                  <a:pt x="55836" y="178650"/>
                </a:lnTo>
                <a:lnTo>
                  <a:pt x="24718" y="140714"/>
                </a:lnTo>
                <a:lnTo>
                  <a:pt x="16721" y="103768"/>
                </a:lnTo>
                <a:lnTo>
                  <a:pt x="17498" y="89049"/>
                </a:lnTo>
                <a:lnTo>
                  <a:pt x="29359" y="51954"/>
                </a:lnTo>
                <a:lnTo>
                  <a:pt x="56395" y="24218"/>
                </a:lnTo>
                <a:lnTo>
                  <a:pt x="90827" y="7157"/>
                </a:lnTo>
                <a:lnTo>
                  <a:pt x="128090" y="323"/>
                </a:lnTo>
                <a:lnTo>
                  <a:pt x="139423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53142" y="3736085"/>
            <a:ext cx="281940" cy="373380"/>
          </a:xfrm>
          <a:custGeom>
            <a:avLst/>
            <a:gdLst/>
            <a:ahLst/>
            <a:cxnLst/>
            <a:rect l="l" t="t" r="r" b="b"/>
            <a:pathLst>
              <a:path w="281940" h="373379">
                <a:moveTo>
                  <a:pt x="150101" y="0"/>
                </a:moveTo>
                <a:lnTo>
                  <a:pt x="190432" y="5501"/>
                </a:lnTo>
                <a:lnTo>
                  <a:pt x="233830" y="29956"/>
                </a:lnTo>
                <a:lnTo>
                  <a:pt x="258596" y="61141"/>
                </a:lnTo>
                <a:lnTo>
                  <a:pt x="276692" y="103336"/>
                </a:lnTo>
                <a:lnTo>
                  <a:pt x="281242" y="119848"/>
                </a:lnTo>
                <a:lnTo>
                  <a:pt x="231148" y="130469"/>
                </a:lnTo>
                <a:lnTo>
                  <a:pt x="225750" y="113313"/>
                </a:lnTo>
                <a:lnTo>
                  <a:pt x="219498" y="98139"/>
                </a:lnTo>
                <a:lnTo>
                  <a:pt x="195609" y="64511"/>
                </a:lnTo>
                <a:lnTo>
                  <a:pt x="151769" y="47420"/>
                </a:lnTo>
                <a:lnTo>
                  <a:pt x="137474" y="48369"/>
                </a:lnTo>
                <a:lnTo>
                  <a:pt x="101912" y="62751"/>
                </a:lnTo>
                <a:lnTo>
                  <a:pt x="73131" y="101761"/>
                </a:lnTo>
                <a:lnTo>
                  <a:pt x="60453" y="149922"/>
                </a:lnTo>
                <a:lnTo>
                  <a:pt x="58233" y="178601"/>
                </a:lnTo>
                <a:lnTo>
                  <a:pt x="58500" y="195596"/>
                </a:lnTo>
                <a:lnTo>
                  <a:pt x="63123" y="238673"/>
                </a:lnTo>
                <a:lnTo>
                  <a:pt x="78161" y="281094"/>
                </a:lnTo>
                <a:lnTo>
                  <a:pt x="108299" y="313676"/>
                </a:lnTo>
                <a:lnTo>
                  <a:pt x="141656" y="325319"/>
                </a:lnTo>
                <a:lnTo>
                  <a:pt x="155526" y="324493"/>
                </a:lnTo>
                <a:lnTo>
                  <a:pt x="199786" y="303347"/>
                </a:lnTo>
                <a:lnTo>
                  <a:pt x="222250" y="268794"/>
                </a:lnTo>
                <a:lnTo>
                  <a:pt x="227893" y="253723"/>
                </a:lnTo>
                <a:lnTo>
                  <a:pt x="281546" y="248600"/>
                </a:lnTo>
                <a:lnTo>
                  <a:pt x="265928" y="294901"/>
                </a:lnTo>
                <a:lnTo>
                  <a:pt x="243814" y="330469"/>
                </a:lnTo>
                <a:lnTo>
                  <a:pt x="204226" y="361194"/>
                </a:lnTo>
                <a:lnTo>
                  <a:pt x="166955" y="371714"/>
                </a:lnTo>
                <a:lnTo>
                  <a:pt x="153088" y="372835"/>
                </a:lnTo>
                <a:lnTo>
                  <a:pt x="137868" y="372313"/>
                </a:lnTo>
                <a:lnTo>
                  <a:pt x="97720" y="364084"/>
                </a:lnTo>
                <a:lnTo>
                  <a:pt x="55630" y="337589"/>
                </a:lnTo>
                <a:lnTo>
                  <a:pt x="31646" y="304803"/>
                </a:lnTo>
                <a:lnTo>
                  <a:pt x="14831" y="269758"/>
                </a:lnTo>
                <a:lnTo>
                  <a:pt x="2561" y="221615"/>
                </a:lnTo>
                <a:lnTo>
                  <a:pt x="0" y="183192"/>
                </a:lnTo>
                <a:lnTo>
                  <a:pt x="340" y="168395"/>
                </a:lnTo>
                <a:lnTo>
                  <a:pt x="5446" y="127213"/>
                </a:lnTo>
                <a:lnTo>
                  <a:pt x="21787" y="79788"/>
                </a:lnTo>
                <a:lnTo>
                  <a:pt x="44008" y="47582"/>
                </a:lnTo>
                <a:lnTo>
                  <a:pt x="75177" y="20780"/>
                </a:lnTo>
                <a:lnTo>
                  <a:pt x="121110" y="2542"/>
                </a:lnTo>
                <a:lnTo>
                  <a:pt x="146619" y="32"/>
                </a:lnTo>
                <a:lnTo>
                  <a:pt x="150101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654296"/>
            <a:ext cx="9144000" cy="2203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4752130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>
                <a:moveTo>
                  <a:pt x="0" y="1692270"/>
                </a:moveTo>
                <a:lnTo>
                  <a:pt x="0" y="2105869"/>
                </a:lnTo>
                <a:lnTo>
                  <a:pt x="9143999" y="2105869"/>
                </a:lnTo>
                <a:lnTo>
                  <a:pt x="9143999" y="1750662"/>
                </a:lnTo>
                <a:lnTo>
                  <a:pt x="2368604" y="1750662"/>
                </a:lnTo>
                <a:lnTo>
                  <a:pt x="1935484" y="1748838"/>
                </a:lnTo>
                <a:lnTo>
                  <a:pt x="1015130" y="1727441"/>
                </a:lnTo>
                <a:lnTo>
                  <a:pt x="0" y="1692270"/>
                </a:lnTo>
                <a:close/>
              </a:path>
              <a:path w="9144000" h="2106295">
                <a:moveTo>
                  <a:pt x="9143999" y="0"/>
                </a:moveTo>
                <a:lnTo>
                  <a:pt x="8557288" y="272352"/>
                </a:lnTo>
                <a:lnTo>
                  <a:pt x="8004569" y="516042"/>
                </a:lnTo>
                <a:lnTo>
                  <a:pt x="7482450" y="732551"/>
                </a:lnTo>
                <a:lnTo>
                  <a:pt x="6987537" y="923365"/>
                </a:lnTo>
                <a:lnTo>
                  <a:pt x="6516437" y="1089966"/>
                </a:lnTo>
                <a:lnTo>
                  <a:pt x="6065756" y="1233839"/>
                </a:lnTo>
                <a:lnTo>
                  <a:pt x="5632101" y="1356465"/>
                </a:lnTo>
                <a:lnTo>
                  <a:pt x="5212079" y="1459330"/>
                </a:lnTo>
                <a:lnTo>
                  <a:pt x="4802297" y="1543916"/>
                </a:lnTo>
                <a:lnTo>
                  <a:pt x="4399361" y="1611708"/>
                </a:lnTo>
                <a:lnTo>
                  <a:pt x="3999877" y="1664187"/>
                </a:lnTo>
                <a:lnTo>
                  <a:pt x="3600453" y="1702839"/>
                </a:lnTo>
                <a:lnTo>
                  <a:pt x="3197695" y="1729147"/>
                </a:lnTo>
                <a:lnTo>
                  <a:pt x="2788210" y="1744593"/>
                </a:lnTo>
                <a:lnTo>
                  <a:pt x="2368604" y="1750662"/>
                </a:lnTo>
                <a:lnTo>
                  <a:pt x="9143999" y="1750662"/>
                </a:lnTo>
                <a:lnTo>
                  <a:pt x="9143999" y="0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278099" y="413074"/>
                </a:lnTo>
                <a:lnTo>
                  <a:pt x="516831" y="827250"/>
                </a:lnTo>
                <a:lnTo>
                  <a:pt x="718050" y="1241110"/>
                </a:lnTo>
                <a:lnTo>
                  <a:pt x="883608" y="1653236"/>
                </a:lnTo>
                <a:lnTo>
                  <a:pt x="1015359" y="2062211"/>
                </a:lnTo>
                <a:lnTo>
                  <a:pt x="1115155" y="2466617"/>
                </a:lnTo>
                <a:lnTo>
                  <a:pt x="1184851" y="2865037"/>
                </a:lnTo>
                <a:lnTo>
                  <a:pt x="1226299" y="3256054"/>
                </a:lnTo>
                <a:lnTo>
                  <a:pt x="1241352" y="3638250"/>
                </a:lnTo>
                <a:lnTo>
                  <a:pt x="1231864" y="4010208"/>
                </a:lnTo>
                <a:lnTo>
                  <a:pt x="1199688" y="4370509"/>
                </a:lnTo>
                <a:lnTo>
                  <a:pt x="1146677" y="4717738"/>
                </a:lnTo>
                <a:lnTo>
                  <a:pt x="1074684" y="5050476"/>
                </a:lnTo>
                <a:lnTo>
                  <a:pt x="985563" y="5367305"/>
                </a:lnTo>
                <a:lnTo>
                  <a:pt x="881167" y="5666809"/>
                </a:lnTo>
                <a:lnTo>
                  <a:pt x="763348" y="5947570"/>
                </a:lnTo>
                <a:lnTo>
                  <a:pt x="633961" y="6208170"/>
                </a:lnTo>
                <a:lnTo>
                  <a:pt x="494859" y="6447192"/>
                </a:lnTo>
                <a:lnTo>
                  <a:pt x="347893" y="6663219"/>
                </a:lnTo>
                <a:lnTo>
                  <a:pt x="194919" y="6854832"/>
                </a:lnTo>
                <a:lnTo>
                  <a:pt x="1828799" y="6857999"/>
                </a:lnTo>
                <a:lnTo>
                  <a:pt x="1828799" y="14264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0220" y="578010"/>
            <a:ext cx="8163559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orth_America" TargetMode="External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654296"/>
            <a:ext cx="9144000" cy="2203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752130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>
                <a:moveTo>
                  <a:pt x="0" y="1692270"/>
                </a:moveTo>
                <a:lnTo>
                  <a:pt x="0" y="2105869"/>
                </a:lnTo>
                <a:lnTo>
                  <a:pt x="9143999" y="2105869"/>
                </a:lnTo>
                <a:lnTo>
                  <a:pt x="9143999" y="1750662"/>
                </a:lnTo>
                <a:lnTo>
                  <a:pt x="2368604" y="1750662"/>
                </a:lnTo>
                <a:lnTo>
                  <a:pt x="1935484" y="1748838"/>
                </a:lnTo>
                <a:lnTo>
                  <a:pt x="1015130" y="1727441"/>
                </a:lnTo>
                <a:lnTo>
                  <a:pt x="0" y="1692270"/>
                </a:lnTo>
                <a:close/>
              </a:path>
              <a:path w="9144000" h="2106295">
                <a:moveTo>
                  <a:pt x="9143999" y="0"/>
                </a:moveTo>
                <a:lnTo>
                  <a:pt x="8557288" y="272352"/>
                </a:lnTo>
                <a:lnTo>
                  <a:pt x="8004569" y="516042"/>
                </a:lnTo>
                <a:lnTo>
                  <a:pt x="7482450" y="732551"/>
                </a:lnTo>
                <a:lnTo>
                  <a:pt x="6987537" y="923365"/>
                </a:lnTo>
                <a:lnTo>
                  <a:pt x="6516437" y="1089966"/>
                </a:lnTo>
                <a:lnTo>
                  <a:pt x="6065756" y="1233839"/>
                </a:lnTo>
                <a:lnTo>
                  <a:pt x="5632101" y="1356465"/>
                </a:lnTo>
                <a:lnTo>
                  <a:pt x="5212079" y="1459330"/>
                </a:lnTo>
                <a:lnTo>
                  <a:pt x="4802297" y="1543916"/>
                </a:lnTo>
                <a:lnTo>
                  <a:pt x="4399361" y="1611708"/>
                </a:lnTo>
                <a:lnTo>
                  <a:pt x="3999877" y="1664187"/>
                </a:lnTo>
                <a:lnTo>
                  <a:pt x="3600453" y="1702839"/>
                </a:lnTo>
                <a:lnTo>
                  <a:pt x="3197695" y="1729147"/>
                </a:lnTo>
                <a:lnTo>
                  <a:pt x="2788210" y="1744593"/>
                </a:lnTo>
                <a:lnTo>
                  <a:pt x="2368604" y="1750662"/>
                </a:lnTo>
                <a:lnTo>
                  <a:pt x="9143999" y="1750662"/>
                </a:lnTo>
                <a:lnTo>
                  <a:pt x="9143999" y="0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1511" y="0"/>
            <a:ext cx="3142488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05540" y="0"/>
            <a:ext cx="3038475" cy="6858000"/>
          </a:xfrm>
          <a:custGeom>
            <a:avLst/>
            <a:gdLst/>
            <a:ahLst/>
            <a:cxnLst/>
            <a:rect l="l" t="t" r="r" b="b"/>
            <a:pathLst>
              <a:path w="3038475" h="6858000">
                <a:moveTo>
                  <a:pt x="0" y="0"/>
                </a:moveTo>
                <a:lnTo>
                  <a:pt x="360180" y="382189"/>
                </a:lnTo>
                <a:lnTo>
                  <a:pt x="675836" y="771811"/>
                </a:lnTo>
                <a:lnTo>
                  <a:pt x="948353" y="1166935"/>
                </a:lnTo>
                <a:lnTo>
                  <a:pt x="1179117" y="1565629"/>
                </a:lnTo>
                <a:lnTo>
                  <a:pt x="1369514" y="1965963"/>
                </a:lnTo>
                <a:lnTo>
                  <a:pt x="1520930" y="2366006"/>
                </a:lnTo>
                <a:lnTo>
                  <a:pt x="1634751" y="2763827"/>
                </a:lnTo>
                <a:lnTo>
                  <a:pt x="1712363" y="3157496"/>
                </a:lnTo>
                <a:lnTo>
                  <a:pt x="1755151" y="3545082"/>
                </a:lnTo>
                <a:lnTo>
                  <a:pt x="1764502" y="3924654"/>
                </a:lnTo>
                <a:lnTo>
                  <a:pt x="1741801" y="4294281"/>
                </a:lnTo>
                <a:lnTo>
                  <a:pt x="1688435" y="4652033"/>
                </a:lnTo>
                <a:lnTo>
                  <a:pt x="1605789" y="4995978"/>
                </a:lnTo>
                <a:lnTo>
                  <a:pt x="1495249" y="5324186"/>
                </a:lnTo>
                <a:lnTo>
                  <a:pt x="1358201" y="5634726"/>
                </a:lnTo>
                <a:lnTo>
                  <a:pt x="1196031" y="5925668"/>
                </a:lnTo>
                <a:lnTo>
                  <a:pt x="1010125" y="6195080"/>
                </a:lnTo>
                <a:lnTo>
                  <a:pt x="801869" y="6441032"/>
                </a:lnTo>
                <a:lnTo>
                  <a:pt x="572648" y="6661593"/>
                </a:lnTo>
                <a:lnTo>
                  <a:pt x="323849" y="6854832"/>
                </a:lnTo>
                <a:lnTo>
                  <a:pt x="3038459" y="6857999"/>
                </a:lnTo>
                <a:lnTo>
                  <a:pt x="3038459" y="14264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0155" y="3197352"/>
            <a:ext cx="5242559" cy="1303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75476" y="3197351"/>
            <a:ext cx="925068" cy="13030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64257" y="3768669"/>
            <a:ext cx="168910" cy="128270"/>
          </a:xfrm>
          <a:custGeom>
            <a:avLst/>
            <a:gdLst/>
            <a:ahLst/>
            <a:cxnLst/>
            <a:rect l="l" t="t" r="r" b="b"/>
            <a:pathLst>
              <a:path w="168910" h="128270">
                <a:moveTo>
                  <a:pt x="0" y="0"/>
                </a:moveTo>
                <a:lnTo>
                  <a:pt x="0" y="128247"/>
                </a:lnTo>
                <a:lnTo>
                  <a:pt x="96225" y="128247"/>
                </a:lnTo>
                <a:lnTo>
                  <a:pt x="136296" y="120677"/>
                </a:lnTo>
                <a:lnTo>
                  <a:pt x="163462" y="93265"/>
                </a:lnTo>
                <a:lnTo>
                  <a:pt x="168704" y="69168"/>
                </a:lnTo>
                <a:lnTo>
                  <a:pt x="167683" y="55968"/>
                </a:lnTo>
                <a:lnTo>
                  <a:pt x="148782" y="18570"/>
                </a:lnTo>
                <a:lnTo>
                  <a:pt x="105802" y="746"/>
                </a:lnTo>
                <a:lnTo>
                  <a:pt x="0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20393" y="3619591"/>
            <a:ext cx="107314" cy="172085"/>
          </a:xfrm>
          <a:custGeom>
            <a:avLst/>
            <a:gdLst/>
            <a:ahLst/>
            <a:cxnLst/>
            <a:rect l="l" t="t" r="r" b="b"/>
            <a:pathLst>
              <a:path w="107314" h="172085">
                <a:moveTo>
                  <a:pt x="53126" y="0"/>
                </a:moveTo>
                <a:lnTo>
                  <a:pt x="0" y="171846"/>
                </a:lnTo>
                <a:lnTo>
                  <a:pt x="106710" y="171846"/>
                </a:lnTo>
                <a:lnTo>
                  <a:pt x="53126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9085" y="3619591"/>
            <a:ext cx="107314" cy="172085"/>
          </a:xfrm>
          <a:custGeom>
            <a:avLst/>
            <a:gdLst/>
            <a:ahLst/>
            <a:cxnLst/>
            <a:rect l="l" t="t" r="r" b="b"/>
            <a:pathLst>
              <a:path w="107314" h="172085">
                <a:moveTo>
                  <a:pt x="53138" y="0"/>
                </a:moveTo>
                <a:lnTo>
                  <a:pt x="0" y="171846"/>
                </a:lnTo>
                <a:lnTo>
                  <a:pt x="106704" y="171846"/>
                </a:lnTo>
                <a:lnTo>
                  <a:pt x="53138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17917" y="3610752"/>
            <a:ext cx="165735" cy="124460"/>
          </a:xfrm>
          <a:custGeom>
            <a:avLst/>
            <a:gdLst/>
            <a:ahLst/>
            <a:cxnLst/>
            <a:rect l="l" t="t" r="r" b="b"/>
            <a:pathLst>
              <a:path w="165735" h="124460">
                <a:moveTo>
                  <a:pt x="0" y="0"/>
                </a:moveTo>
                <a:lnTo>
                  <a:pt x="0" y="124266"/>
                </a:lnTo>
                <a:lnTo>
                  <a:pt x="93543" y="124266"/>
                </a:lnTo>
                <a:lnTo>
                  <a:pt x="133804" y="115993"/>
                </a:lnTo>
                <a:lnTo>
                  <a:pt x="159808" y="86784"/>
                </a:lnTo>
                <a:lnTo>
                  <a:pt x="165710" y="63305"/>
                </a:lnTo>
                <a:lnTo>
                  <a:pt x="164670" y="47540"/>
                </a:lnTo>
                <a:lnTo>
                  <a:pt x="137408" y="8820"/>
                </a:lnTo>
                <a:lnTo>
                  <a:pt x="99438" y="0"/>
                </a:lnTo>
                <a:lnTo>
                  <a:pt x="0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91360" y="3608771"/>
            <a:ext cx="191135" cy="289560"/>
          </a:xfrm>
          <a:custGeom>
            <a:avLst/>
            <a:gdLst/>
            <a:ahLst/>
            <a:cxnLst/>
            <a:rect l="l" t="t" r="r" b="b"/>
            <a:pathLst>
              <a:path w="191134" h="289560">
                <a:moveTo>
                  <a:pt x="0" y="0"/>
                </a:moveTo>
                <a:lnTo>
                  <a:pt x="0" y="289572"/>
                </a:lnTo>
                <a:lnTo>
                  <a:pt x="71323" y="289572"/>
                </a:lnTo>
                <a:lnTo>
                  <a:pt x="112659" y="283402"/>
                </a:lnTo>
                <a:lnTo>
                  <a:pt x="154506" y="255995"/>
                </a:lnTo>
                <a:lnTo>
                  <a:pt x="174572" y="222916"/>
                </a:lnTo>
                <a:lnTo>
                  <a:pt x="188452" y="174695"/>
                </a:lnTo>
                <a:lnTo>
                  <a:pt x="190593" y="147939"/>
                </a:lnTo>
                <a:lnTo>
                  <a:pt x="190226" y="133111"/>
                </a:lnTo>
                <a:lnTo>
                  <a:pt x="184347" y="93369"/>
                </a:lnTo>
                <a:lnTo>
                  <a:pt x="165383" y="48855"/>
                </a:lnTo>
                <a:lnTo>
                  <a:pt x="137621" y="19191"/>
                </a:lnTo>
                <a:lnTo>
                  <a:pt x="90285" y="1144"/>
                </a:lnTo>
                <a:lnTo>
                  <a:pt x="0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23848" y="3608771"/>
            <a:ext cx="191135" cy="289560"/>
          </a:xfrm>
          <a:custGeom>
            <a:avLst/>
            <a:gdLst/>
            <a:ahLst/>
            <a:cxnLst/>
            <a:rect l="l" t="t" r="r" b="b"/>
            <a:pathLst>
              <a:path w="191135" h="289560">
                <a:moveTo>
                  <a:pt x="0" y="0"/>
                </a:moveTo>
                <a:lnTo>
                  <a:pt x="0" y="289572"/>
                </a:lnTo>
                <a:lnTo>
                  <a:pt x="71323" y="289572"/>
                </a:lnTo>
                <a:lnTo>
                  <a:pt x="112659" y="283402"/>
                </a:lnTo>
                <a:lnTo>
                  <a:pt x="154506" y="255995"/>
                </a:lnTo>
                <a:lnTo>
                  <a:pt x="174572" y="222916"/>
                </a:lnTo>
                <a:lnTo>
                  <a:pt x="188452" y="174695"/>
                </a:lnTo>
                <a:lnTo>
                  <a:pt x="190593" y="147939"/>
                </a:lnTo>
                <a:lnTo>
                  <a:pt x="190226" y="133111"/>
                </a:lnTo>
                <a:lnTo>
                  <a:pt x="184347" y="93369"/>
                </a:lnTo>
                <a:lnTo>
                  <a:pt x="165383" y="48855"/>
                </a:lnTo>
                <a:lnTo>
                  <a:pt x="137621" y="19191"/>
                </a:lnTo>
                <a:lnTo>
                  <a:pt x="90285" y="1144"/>
                </a:lnTo>
                <a:lnTo>
                  <a:pt x="0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64257" y="3607643"/>
            <a:ext cx="157480" cy="113664"/>
          </a:xfrm>
          <a:custGeom>
            <a:avLst/>
            <a:gdLst/>
            <a:ahLst/>
            <a:cxnLst/>
            <a:rect l="l" t="t" r="r" b="b"/>
            <a:pathLst>
              <a:path w="157479" h="113664">
                <a:moveTo>
                  <a:pt x="0" y="0"/>
                </a:moveTo>
                <a:lnTo>
                  <a:pt x="0" y="113416"/>
                </a:lnTo>
                <a:lnTo>
                  <a:pt x="76992" y="113416"/>
                </a:lnTo>
                <a:lnTo>
                  <a:pt x="121858" y="107644"/>
                </a:lnTo>
                <a:lnTo>
                  <a:pt x="153961" y="74665"/>
                </a:lnTo>
                <a:lnTo>
                  <a:pt x="156953" y="62647"/>
                </a:lnTo>
                <a:lnTo>
                  <a:pt x="156285" y="45926"/>
                </a:lnTo>
                <a:lnTo>
                  <a:pt x="131813" y="8647"/>
                </a:lnTo>
                <a:lnTo>
                  <a:pt x="92943" y="42"/>
                </a:lnTo>
                <a:lnTo>
                  <a:pt x="0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31802" y="3557473"/>
            <a:ext cx="310515" cy="393065"/>
          </a:xfrm>
          <a:custGeom>
            <a:avLst/>
            <a:gdLst/>
            <a:ahLst/>
            <a:cxnLst/>
            <a:rect l="l" t="t" r="r" b="b"/>
            <a:pathLst>
              <a:path w="310515" h="393064">
                <a:moveTo>
                  <a:pt x="0" y="0"/>
                </a:moveTo>
                <a:lnTo>
                  <a:pt x="133654" y="0"/>
                </a:lnTo>
                <a:lnTo>
                  <a:pt x="148301" y="455"/>
                </a:lnTo>
                <a:lnTo>
                  <a:pt x="188697" y="7283"/>
                </a:lnTo>
                <a:lnTo>
                  <a:pt x="223769" y="22305"/>
                </a:lnTo>
                <a:lnTo>
                  <a:pt x="262240" y="55081"/>
                </a:lnTo>
                <a:lnTo>
                  <a:pt x="284003" y="87073"/>
                </a:lnTo>
                <a:lnTo>
                  <a:pt x="302777" y="133923"/>
                </a:lnTo>
                <a:lnTo>
                  <a:pt x="309381" y="172462"/>
                </a:lnTo>
                <a:lnTo>
                  <a:pt x="310190" y="185995"/>
                </a:lnTo>
                <a:lnTo>
                  <a:pt x="309925" y="201380"/>
                </a:lnTo>
                <a:lnTo>
                  <a:pt x="305499" y="243594"/>
                </a:lnTo>
                <a:lnTo>
                  <a:pt x="295637" y="280535"/>
                </a:lnTo>
                <a:lnTo>
                  <a:pt x="274053" y="322997"/>
                </a:lnTo>
                <a:lnTo>
                  <a:pt x="247796" y="353824"/>
                </a:lnTo>
                <a:lnTo>
                  <a:pt x="216004" y="376835"/>
                </a:lnTo>
                <a:lnTo>
                  <a:pt x="167989" y="391667"/>
                </a:lnTo>
                <a:lnTo>
                  <a:pt x="0" y="392734"/>
                </a:lnTo>
                <a:lnTo>
                  <a:pt x="0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83975" y="3557473"/>
            <a:ext cx="59690" cy="393065"/>
          </a:xfrm>
          <a:custGeom>
            <a:avLst/>
            <a:gdLst/>
            <a:ahLst/>
            <a:cxnLst/>
            <a:rect l="l" t="t" r="r" b="b"/>
            <a:pathLst>
              <a:path w="59689" h="393064">
                <a:moveTo>
                  <a:pt x="0" y="0"/>
                </a:moveTo>
                <a:lnTo>
                  <a:pt x="59567" y="0"/>
                </a:lnTo>
                <a:lnTo>
                  <a:pt x="59567" y="392740"/>
                </a:lnTo>
                <a:lnTo>
                  <a:pt x="0" y="392740"/>
                </a:lnTo>
                <a:lnTo>
                  <a:pt x="0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4290" y="3557473"/>
            <a:ext cx="310515" cy="393065"/>
          </a:xfrm>
          <a:custGeom>
            <a:avLst/>
            <a:gdLst/>
            <a:ahLst/>
            <a:cxnLst/>
            <a:rect l="l" t="t" r="r" b="b"/>
            <a:pathLst>
              <a:path w="310514" h="393064">
                <a:moveTo>
                  <a:pt x="0" y="0"/>
                </a:moveTo>
                <a:lnTo>
                  <a:pt x="133654" y="0"/>
                </a:lnTo>
                <a:lnTo>
                  <a:pt x="148301" y="455"/>
                </a:lnTo>
                <a:lnTo>
                  <a:pt x="188697" y="7283"/>
                </a:lnTo>
                <a:lnTo>
                  <a:pt x="223769" y="22305"/>
                </a:lnTo>
                <a:lnTo>
                  <a:pt x="262240" y="55081"/>
                </a:lnTo>
                <a:lnTo>
                  <a:pt x="284003" y="87073"/>
                </a:lnTo>
                <a:lnTo>
                  <a:pt x="302777" y="133923"/>
                </a:lnTo>
                <a:lnTo>
                  <a:pt x="309381" y="172462"/>
                </a:lnTo>
                <a:lnTo>
                  <a:pt x="310190" y="185995"/>
                </a:lnTo>
                <a:lnTo>
                  <a:pt x="309925" y="201380"/>
                </a:lnTo>
                <a:lnTo>
                  <a:pt x="305499" y="243594"/>
                </a:lnTo>
                <a:lnTo>
                  <a:pt x="295637" y="280535"/>
                </a:lnTo>
                <a:lnTo>
                  <a:pt x="274053" y="322997"/>
                </a:lnTo>
                <a:lnTo>
                  <a:pt x="247796" y="353824"/>
                </a:lnTo>
                <a:lnTo>
                  <a:pt x="216004" y="376835"/>
                </a:lnTo>
                <a:lnTo>
                  <a:pt x="167989" y="391667"/>
                </a:lnTo>
                <a:lnTo>
                  <a:pt x="0" y="392734"/>
                </a:lnTo>
                <a:lnTo>
                  <a:pt x="0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42726" y="3557473"/>
            <a:ext cx="258445" cy="393065"/>
          </a:xfrm>
          <a:custGeom>
            <a:avLst/>
            <a:gdLst/>
            <a:ahLst/>
            <a:cxnLst/>
            <a:rect l="l" t="t" r="r" b="b"/>
            <a:pathLst>
              <a:path w="258445" h="393064">
                <a:moveTo>
                  <a:pt x="0" y="0"/>
                </a:moveTo>
                <a:lnTo>
                  <a:pt x="252801" y="0"/>
                </a:lnTo>
                <a:lnTo>
                  <a:pt x="252801" y="53279"/>
                </a:lnTo>
                <a:lnTo>
                  <a:pt x="59557" y="53279"/>
                </a:lnTo>
                <a:lnTo>
                  <a:pt x="59557" y="163311"/>
                </a:lnTo>
                <a:lnTo>
                  <a:pt x="212902" y="163311"/>
                </a:lnTo>
                <a:lnTo>
                  <a:pt x="212902" y="213481"/>
                </a:lnTo>
                <a:lnTo>
                  <a:pt x="59557" y="213481"/>
                </a:lnTo>
                <a:lnTo>
                  <a:pt x="59557" y="339443"/>
                </a:lnTo>
                <a:lnTo>
                  <a:pt x="258196" y="339443"/>
                </a:lnTo>
                <a:lnTo>
                  <a:pt x="258196" y="392734"/>
                </a:lnTo>
                <a:lnTo>
                  <a:pt x="0" y="392734"/>
                </a:lnTo>
                <a:lnTo>
                  <a:pt x="0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1163" y="3557473"/>
            <a:ext cx="258445" cy="393065"/>
          </a:xfrm>
          <a:custGeom>
            <a:avLst/>
            <a:gdLst/>
            <a:ahLst/>
            <a:cxnLst/>
            <a:rect l="l" t="t" r="r" b="b"/>
            <a:pathLst>
              <a:path w="258445" h="393064">
                <a:moveTo>
                  <a:pt x="0" y="0"/>
                </a:moveTo>
                <a:lnTo>
                  <a:pt x="252801" y="0"/>
                </a:lnTo>
                <a:lnTo>
                  <a:pt x="252801" y="53279"/>
                </a:lnTo>
                <a:lnTo>
                  <a:pt x="59557" y="53279"/>
                </a:lnTo>
                <a:lnTo>
                  <a:pt x="59557" y="163311"/>
                </a:lnTo>
                <a:lnTo>
                  <a:pt x="212902" y="163311"/>
                </a:lnTo>
                <a:lnTo>
                  <a:pt x="212902" y="213481"/>
                </a:lnTo>
                <a:lnTo>
                  <a:pt x="59557" y="213481"/>
                </a:lnTo>
                <a:lnTo>
                  <a:pt x="59557" y="339443"/>
                </a:lnTo>
                <a:lnTo>
                  <a:pt x="258196" y="339443"/>
                </a:lnTo>
                <a:lnTo>
                  <a:pt x="258196" y="392734"/>
                </a:lnTo>
                <a:lnTo>
                  <a:pt x="0" y="392734"/>
                </a:lnTo>
                <a:lnTo>
                  <a:pt x="0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61498" y="3557473"/>
            <a:ext cx="286385" cy="393065"/>
          </a:xfrm>
          <a:custGeom>
            <a:avLst/>
            <a:gdLst/>
            <a:ahLst/>
            <a:cxnLst/>
            <a:rect l="l" t="t" r="r" b="b"/>
            <a:pathLst>
              <a:path w="286385" h="393064">
                <a:moveTo>
                  <a:pt x="0" y="0"/>
                </a:moveTo>
                <a:lnTo>
                  <a:pt x="155844" y="0"/>
                </a:lnTo>
                <a:lnTo>
                  <a:pt x="171353" y="553"/>
                </a:lnTo>
                <a:lnTo>
                  <a:pt x="211678" y="8856"/>
                </a:lnTo>
                <a:lnTo>
                  <a:pt x="253440" y="39675"/>
                </a:lnTo>
                <a:lnTo>
                  <a:pt x="274603" y="74594"/>
                </a:lnTo>
                <a:lnTo>
                  <a:pt x="281799" y="107979"/>
                </a:lnTo>
                <a:lnTo>
                  <a:pt x="281227" y="121771"/>
                </a:lnTo>
                <a:lnTo>
                  <a:pt x="266674" y="169762"/>
                </a:lnTo>
                <a:lnTo>
                  <a:pt x="240667" y="199621"/>
                </a:lnTo>
                <a:lnTo>
                  <a:pt x="218554" y="211564"/>
                </a:lnTo>
                <a:lnTo>
                  <a:pt x="285871" y="392734"/>
                </a:lnTo>
                <a:lnTo>
                  <a:pt x="225948" y="392734"/>
                </a:lnTo>
                <a:lnTo>
                  <a:pt x="155813" y="227716"/>
                </a:lnTo>
                <a:lnTo>
                  <a:pt x="56418" y="227716"/>
                </a:lnTo>
                <a:lnTo>
                  <a:pt x="56418" y="392734"/>
                </a:lnTo>
                <a:lnTo>
                  <a:pt x="0" y="392734"/>
                </a:lnTo>
                <a:lnTo>
                  <a:pt x="0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06407" y="3557473"/>
            <a:ext cx="287020" cy="393065"/>
          </a:xfrm>
          <a:custGeom>
            <a:avLst/>
            <a:gdLst/>
            <a:ahLst/>
            <a:cxnLst/>
            <a:rect l="l" t="t" r="r" b="b"/>
            <a:pathLst>
              <a:path w="287020" h="393064">
                <a:moveTo>
                  <a:pt x="0" y="0"/>
                </a:moveTo>
                <a:lnTo>
                  <a:pt x="156667" y="0"/>
                </a:lnTo>
                <a:lnTo>
                  <a:pt x="172242" y="547"/>
                </a:lnTo>
                <a:lnTo>
                  <a:pt x="212316" y="8753"/>
                </a:lnTo>
                <a:lnTo>
                  <a:pt x="252348" y="37857"/>
                </a:lnTo>
                <a:lnTo>
                  <a:pt x="270936" y="71901"/>
                </a:lnTo>
                <a:lnTo>
                  <a:pt x="274718" y="96077"/>
                </a:lnTo>
                <a:lnTo>
                  <a:pt x="273841" y="111909"/>
                </a:lnTo>
                <a:lnTo>
                  <a:pt x="260578" y="150266"/>
                </a:lnTo>
                <a:lnTo>
                  <a:pt x="231376" y="175370"/>
                </a:lnTo>
                <a:lnTo>
                  <a:pt x="218103" y="180895"/>
                </a:lnTo>
                <a:lnTo>
                  <a:pt x="227683" y="185984"/>
                </a:lnTo>
                <a:lnTo>
                  <a:pt x="258697" y="209729"/>
                </a:lnTo>
                <a:lnTo>
                  <a:pt x="280241" y="246683"/>
                </a:lnTo>
                <a:lnTo>
                  <a:pt x="286418" y="280819"/>
                </a:lnTo>
                <a:lnTo>
                  <a:pt x="285723" y="294681"/>
                </a:lnTo>
                <a:lnTo>
                  <a:pt x="275277" y="331894"/>
                </a:lnTo>
                <a:lnTo>
                  <a:pt x="251544" y="362320"/>
                </a:lnTo>
                <a:lnTo>
                  <a:pt x="207789" y="386126"/>
                </a:lnTo>
                <a:lnTo>
                  <a:pt x="168499" y="392454"/>
                </a:lnTo>
                <a:lnTo>
                  <a:pt x="0" y="392734"/>
                </a:lnTo>
                <a:lnTo>
                  <a:pt x="0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79687" y="3557473"/>
            <a:ext cx="236854" cy="393065"/>
          </a:xfrm>
          <a:custGeom>
            <a:avLst/>
            <a:gdLst/>
            <a:ahLst/>
            <a:cxnLst/>
            <a:rect l="l" t="t" r="r" b="b"/>
            <a:pathLst>
              <a:path w="236854" h="393064">
                <a:moveTo>
                  <a:pt x="0" y="0"/>
                </a:moveTo>
                <a:lnTo>
                  <a:pt x="60685" y="0"/>
                </a:lnTo>
                <a:lnTo>
                  <a:pt x="60685" y="339443"/>
                </a:lnTo>
                <a:lnTo>
                  <a:pt x="236829" y="339443"/>
                </a:lnTo>
                <a:lnTo>
                  <a:pt x="236829" y="392734"/>
                </a:lnTo>
                <a:lnTo>
                  <a:pt x="0" y="392734"/>
                </a:lnTo>
                <a:lnTo>
                  <a:pt x="0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21303" y="3557473"/>
            <a:ext cx="314960" cy="393065"/>
          </a:xfrm>
          <a:custGeom>
            <a:avLst/>
            <a:gdLst/>
            <a:ahLst/>
            <a:cxnLst/>
            <a:rect l="l" t="t" r="r" b="b"/>
            <a:pathLst>
              <a:path w="314960" h="393064">
                <a:moveTo>
                  <a:pt x="125272" y="0"/>
                </a:moveTo>
                <a:lnTo>
                  <a:pt x="188366" y="0"/>
                </a:lnTo>
                <a:lnTo>
                  <a:pt x="314523" y="392734"/>
                </a:lnTo>
                <a:lnTo>
                  <a:pt x="255635" y="392734"/>
                </a:lnTo>
                <a:lnTo>
                  <a:pt x="217230" y="281302"/>
                </a:lnTo>
                <a:lnTo>
                  <a:pt x="84521" y="281302"/>
                </a:lnTo>
                <a:lnTo>
                  <a:pt x="50139" y="392734"/>
                </a:lnTo>
                <a:lnTo>
                  <a:pt x="0" y="392734"/>
                </a:lnTo>
                <a:lnTo>
                  <a:pt x="125272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93302" y="3557473"/>
            <a:ext cx="380365" cy="393065"/>
          </a:xfrm>
          <a:custGeom>
            <a:avLst/>
            <a:gdLst/>
            <a:ahLst/>
            <a:cxnLst/>
            <a:rect l="l" t="t" r="r" b="b"/>
            <a:pathLst>
              <a:path w="380364" h="393064">
                <a:moveTo>
                  <a:pt x="0" y="0"/>
                </a:moveTo>
                <a:lnTo>
                  <a:pt x="80802" y="0"/>
                </a:lnTo>
                <a:lnTo>
                  <a:pt x="191383" y="304580"/>
                </a:lnTo>
                <a:lnTo>
                  <a:pt x="299984" y="0"/>
                </a:lnTo>
                <a:lnTo>
                  <a:pt x="379902" y="0"/>
                </a:lnTo>
                <a:lnTo>
                  <a:pt x="379902" y="392734"/>
                </a:lnTo>
                <a:lnTo>
                  <a:pt x="321777" y="392734"/>
                </a:lnTo>
                <a:lnTo>
                  <a:pt x="321777" y="59740"/>
                </a:lnTo>
                <a:lnTo>
                  <a:pt x="207782" y="392734"/>
                </a:lnTo>
                <a:lnTo>
                  <a:pt x="167243" y="392734"/>
                </a:lnTo>
                <a:lnTo>
                  <a:pt x="52151" y="59740"/>
                </a:lnTo>
                <a:lnTo>
                  <a:pt x="52151" y="392734"/>
                </a:lnTo>
                <a:lnTo>
                  <a:pt x="0" y="392734"/>
                </a:lnTo>
                <a:lnTo>
                  <a:pt x="0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45475" y="3557473"/>
            <a:ext cx="59690" cy="393065"/>
          </a:xfrm>
          <a:custGeom>
            <a:avLst/>
            <a:gdLst/>
            <a:ahLst/>
            <a:cxnLst/>
            <a:rect l="l" t="t" r="r" b="b"/>
            <a:pathLst>
              <a:path w="59689" h="393064">
                <a:moveTo>
                  <a:pt x="0" y="0"/>
                </a:moveTo>
                <a:lnTo>
                  <a:pt x="59567" y="0"/>
                </a:lnTo>
                <a:lnTo>
                  <a:pt x="59567" y="392740"/>
                </a:lnTo>
                <a:lnTo>
                  <a:pt x="0" y="392740"/>
                </a:lnTo>
                <a:lnTo>
                  <a:pt x="0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59893" y="3557473"/>
            <a:ext cx="292735" cy="393065"/>
          </a:xfrm>
          <a:custGeom>
            <a:avLst/>
            <a:gdLst/>
            <a:ahLst/>
            <a:cxnLst/>
            <a:rect l="l" t="t" r="r" b="b"/>
            <a:pathLst>
              <a:path w="292735" h="393064">
                <a:moveTo>
                  <a:pt x="0" y="0"/>
                </a:moveTo>
                <a:lnTo>
                  <a:pt x="69006" y="0"/>
                </a:lnTo>
                <a:lnTo>
                  <a:pt x="244254" y="310664"/>
                </a:lnTo>
                <a:lnTo>
                  <a:pt x="243684" y="290114"/>
                </a:lnTo>
                <a:lnTo>
                  <a:pt x="243282" y="276570"/>
                </a:lnTo>
                <a:lnTo>
                  <a:pt x="243116" y="264442"/>
                </a:lnTo>
                <a:lnTo>
                  <a:pt x="243111" y="0"/>
                </a:lnTo>
                <a:lnTo>
                  <a:pt x="292403" y="0"/>
                </a:lnTo>
                <a:lnTo>
                  <a:pt x="292403" y="392734"/>
                </a:lnTo>
                <a:lnTo>
                  <a:pt x="236921" y="392734"/>
                </a:lnTo>
                <a:lnTo>
                  <a:pt x="48743" y="60015"/>
                </a:lnTo>
                <a:lnTo>
                  <a:pt x="49206" y="79065"/>
                </a:lnTo>
                <a:lnTo>
                  <a:pt x="49850" y="89672"/>
                </a:lnTo>
                <a:lnTo>
                  <a:pt x="50160" y="97840"/>
                </a:lnTo>
                <a:lnTo>
                  <a:pt x="50160" y="103510"/>
                </a:lnTo>
                <a:lnTo>
                  <a:pt x="50160" y="392734"/>
                </a:lnTo>
                <a:lnTo>
                  <a:pt x="0" y="392734"/>
                </a:lnTo>
                <a:lnTo>
                  <a:pt x="0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00001" y="3557473"/>
            <a:ext cx="314960" cy="393065"/>
          </a:xfrm>
          <a:custGeom>
            <a:avLst/>
            <a:gdLst/>
            <a:ahLst/>
            <a:cxnLst/>
            <a:rect l="l" t="t" r="r" b="b"/>
            <a:pathLst>
              <a:path w="314960" h="393064">
                <a:moveTo>
                  <a:pt x="125254" y="0"/>
                </a:moveTo>
                <a:lnTo>
                  <a:pt x="188369" y="0"/>
                </a:lnTo>
                <a:lnTo>
                  <a:pt x="314504" y="392734"/>
                </a:lnTo>
                <a:lnTo>
                  <a:pt x="255617" y="392734"/>
                </a:lnTo>
                <a:lnTo>
                  <a:pt x="217218" y="281302"/>
                </a:lnTo>
                <a:lnTo>
                  <a:pt x="84499" y="281302"/>
                </a:lnTo>
                <a:lnTo>
                  <a:pt x="50127" y="392734"/>
                </a:lnTo>
                <a:lnTo>
                  <a:pt x="0" y="392734"/>
                </a:lnTo>
                <a:lnTo>
                  <a:pt x="125254" y="0"/>
                </a:lnTo>
                <a:close/>
              </a:path>
            </a:pathLst>
          </a:custGeom>
          <a:ln w="4571">
            <a:solidFill>
              <a:srgbClr val="48D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737853" y="3020568"/>
            <a:ext cx="21424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hor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0"/>
              </a:lnSpc>
            </a:pPr>
            <a:r>
              <a:rPr spc="-45" dirty="0"/>
              <a:t>M</a:t>
            </a:r>
            <a:r>
              <a:rPr spc="-20" dirty="0"/>
              <a:t>anx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516" y="1699502"/>
            <a:ext cx="3167380" cy="334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marR="464184" indent="-383540">
              <a:lnSpc>
                <a:spcPct val="100000"/>
              </a:lnSpc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Mann</a:t>
            </a:r>
            <a:endParaRPr sz="2600">
              <a:latin typeface="Arial"/>
              <a:cs typeface="Arial"/>
            </a:endParaRPr>
          </a:p>
          <a:p>
            <a:pPr marL="396240" marR="5080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Gene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Mu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sho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396240" marR="628650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Come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  <a:p>
            <a:pPr marL="396240" marR="168275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ze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sk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ill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hun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2801" y="603410"/>
            <a:ext cx="3352799" cy="3367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00" y="4246417"/>
            <a:ext cx="3293821" cy="259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0"/>
              </a:lnSpc>
            </a:pPr>
            <a:r>
              <a:rPr spc="-105" dirty="0"/>
              <a:t>P</a:t>
            </a:r>
            <a:r>
              <a:rPr spc="-30" dirty="0"/>
              <a:t>e</a:t>
            </a:r>
            <a:r>
              <a:rPr dirty="0"/>
              <a:t>r</a:t>
            </a:r>
            <a:r>
              <a:rPr spc="-20" dirty="0"/>
              <a:t>sian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516" y="1659878"/>
            <a:ext cx="3316604" cy="409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marR="5080" indent="-383540">
              <a:lnSpc>
                <a:spcPts val="2810"/>
              </a:lnSpc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an.</a:t>
            </a:r>
            <a:endParaRPr sz="2600">
              <a:latin typeface="Arial"/>
              <a:cs typeface="Arial"/>
            </a:endParaRPr>
          </a:p>
          <a:p>
            <a:pPr marL="396240" marR="334645" indent="-383540">
              <a:lnSpc>
                <a:spcPts val="2810"/>
              </a:lnSpc>
              <a:spcBef>
                <a:spcPts val="620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popu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ong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eed.</a:t>
            </a:r>
            <a:endParaRPr sz="2600">
              <a:latin typeface="Arial"/>
              <a:cs typeface="Arial"/>
            </a:endParaRPr>
          </a:p>
          <a:p>
            <a:pPr marL="396240" marR="279400" indent="-383540">
              <a:lnSpc>
                <a:spcPts val="2810"/>
              </a:lnSpc>
              <a:spcBef>
                <a:spcPts val="620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Sweet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gen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sona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liti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ous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vo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ces.</a:t>
            </a:r>
            <a:endParaRPr sz="2600">
              <a:latin typeface="Arial"/>
              <a:cs typeface="Arial"/>
            </a:endParaRPr>
          </a:p>
          <a:p>
            <a:pPr marL="396240" marR="132080" indent="-383540">
              <a:lnSpc>
                <a:spcPts val="2810"/>
              </a:lnSpc>
              <a:spcBef>
                <a:spcPts val="620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oad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sho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bod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sho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egs.</a:t>
            </a:r>
            <a:endParaRPr sz="2600">
              <a:latin typeface="Arial"/>
              <a:cs typeface="Arial"/>
            </a:endParaRPr>
          </a:p>
          <a:p>
            <a:pPr marL="698500" marR="123189" lvl="1" indent="-274320">
              <a:lnSpc>
                <a:spcPts val="2380"/>
              </a:lnSpc>
              <a:spcBef>
                <a:spcPts val="520"/>
              </a:spcBef>
              <a:buClr>
                <a:srgbClr val="6EA0B0"/>
              </a:buClr>
              <a:buSzPct val="88636"/>
              <a:buFont typeface="Wingdings 2"/>
              <a:buChar char=""/>
              <a:tabLst>
                <a:tab pos="698500" algn="l"/>
              </a:tabLst>
            </a:pP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on’t</a:t>
            </a:r>
            <a:r>
              <a:rPr sz="2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ju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ping</a:t>
            </a: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bing.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0025" y="166256"/>
            <a:ext cx="3657599" cy="3733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0" y="3893129"/>
            <a:ext cx="4115378" cy="2743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0"/>
              </a:lnSpc>
            </a:pPr>
            <a:r>
              <a:rPr spc="-30" dirty="0"/>
              <a:t>R</a:t>
            </a:r>
            <a:r>
              <a:rPr spc="-20" dirty="0"/>
              <a:t>a</a:t>
            </a:r>
            <a:r>
              <a:rPr spc="-30" dirty="0"/>
              <a:t>gd</a:t>
            </a:r>
            <a:r>
              <a:rPr spc="-15" dirty="0"/>
              <a:t>oll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516" y="1699502"/>
            <a:ext cx="3462020" cy="413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marR="5080" indent="-383540">
              <a:lnSpc>
                <a:spcPct val="100000"/>
              </a:lnSpc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ge,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dback,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ong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396240" marR="683260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Cap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va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ue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eyes.</a:t>
            </a:r>
            <a:endParaRPr sz="2600">
              <a:latin typeface="Arial"/>
              <a:cs typeface="Arial"/>
            </a:endParaRPr>
          </a:p>
          <a:p>
            <a:pPr marL="396240" marR="243204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Body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gh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han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(f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ace,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eg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396240" marR="683895" indent="-383540" algn="just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Gen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hat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oy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humans.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533384"/>
            <a:ext cx="4048109" cy="3343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2492" y="4343400"/>
            <a:ext cx="4222150" cy="19812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0"/>
              </a:lnSpc>
            </a:pPr>
            <a:r>
              <a:rPr spc="-114" dirty="0"/>
              <a:t>R</a:t>
            </a:r>
            <a:r>
              <a:rPr spc="-30" dirty="0"/>
              <a:t>u</a:t>
            </a:r>
            <a:r>
              <a:rPr spc="-15" dirty="0"/>
              <a:t>ssia</a:t>
            </a:r>
            <a:r>
              <a:rPr spc="-25" dirty="0"/>
              <a:t>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25" dirty="0"/>
              <a:t>Blue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516" y="1699502"/>
            <a:ext cx="3151505" cy="2550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marR="318770" indent="-383540">
              <a:lnSpc>
                <a:spcPct val="100000"/>
              </a:lnSpc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ue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coat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eyes.</a:t>
            </a:r>
            <a:endParaRPr sz="2600">
              <a:latin typeface="Arial"/>
              <a:cs typeface="Arial"/>
            </a:endParaRPr>
          </a:p>
          <a:p>
            <a:pPr marL="396240" marR="150495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lli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gent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shy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ound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ange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endParaRPr sz="260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ay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ch.</a:t>
            </a:r>
            <a:endParaRPr sz="2600">
              <a:latin typeface="Arial"/>
              <a:cs typeface="Arial"/>
            </a:endParaRPr>
          </a:p>
          <a:p>
            <a:pPr marL="396240" indent="-383540">
              <a:lnSpc>
                <a:spcPts val="3095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Qu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4800" y="2133600"/>
            <a:ext cx="3333749" cy="441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600" y="609590"/>
            <a:ext cx="1957206" cy="27639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8600" y="3276594"/>
            <a:ext cx="2243135" cy="33830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0"/>
              </a:lnSpc>
            </a:pPr>
            <a:r>
              <a:rPr spc="-35" dirty="0"/>
              <a:t>S</a:t>
            </a:r>
            <a:r>
              <a:rPr spc="-25" dirty="0"/>
              <a:t>iame</a:t>
            </a:r>
            <a:r>
              <a:rPr spc="-20" dirty="0"/>
              <a:t>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2516" y="1699502"/>
            <a:ext cx="3410585" cy="294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Tha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and.</a:t>
            </a:r>
            <a:endParaRPr sz="2600">
              <a:latin typeface="Arial"/>
              <a:cs typeface="Arial"/>
            </a:endParaRPr>
          </a:p>
          <a:p>
            <a:pPr marL="396240" marR="5080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popu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eeds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ope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endParaRPr sz="260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ona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  <a:p>
            <a:pPr marL="396240" marR="650240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oud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ow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che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vo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200" y="609609"/>
            <a:ext cx="2886075" cy="47935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0"/>
              </a:lnSpc>
            </a:pPr>
            <a:r>
              <a:rPr spc="-35" dirty="0"/>
              <a:t>S</a:t>
            </a:r>
            <a:r>
              <a:rPr spc="-25" dirty="0"/>
              <a:t>p</a:t>
            </a:r>
            <a:r>
              <a:rPr spc="-110" dirty="0"/>
              <a:t>h</a:t>
            </a:r>
            <a:r>
              <a:rPr spc="-25" dirty="0"/>
              <a:t>y</a:t>
            </a:r>
            <a:r>
              <a:rPr spc="-20" dirty="0"/>
              <a:t>nx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516" y="1699502"/>
            <a:ext cx="2969895" cy="294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irl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ess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cat</a:t>
            </a:r>
            <a:endParaRPr sz="2600">
              <a:latin typeface="Arial"/>
              <a:cs typeface="Arial"/>
            </a:endParaRPr>
          </a:p>
          <a:p>
            <a:pPr marL="396240" marR="5080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bod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ound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lli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es.</a:t>
            </a:r>
            <a:endParaRPr sz="2600">
              <a:latin typeface="Arial"/>
              <a:cs typeface="Arial"/>
            </a:endParaRPr>
          </a:p>
          <a:p>
            <a:pPr marL="396240" marR="871219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ove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behav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spc="-1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396240" marR="447675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Cudd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ay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wa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457200"/>
            <a:ext cx="3507790" cy="3340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71803" y="4038600"/>
            <a:ext cx="4146163" cy="2381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0"/>
              </a:lnSpc>
            </a:pPr>
            <a:r>
              <a:rPr spc="-350" dirty="0"/>
              <a:t>T</a:t>
            </a:r>
            <a:r>
              <a:rPr spc="-30" dirty="0"/>
              <a:t>u</a:t>
            </a:r>
            <a:r>
              <a:rPr spc="-50" dirty="0"/>
              <a:t>r</a:t>
            </a:r>
            <a:r>
              <a:rPr spc="-20" dirty="0"/>
              <a:t>kish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30" dirty="0"/>
              <a:t>A</a:t>
            </a:r>
            <a:r>
              <a:rPr spc="-20" dirty="0"/>
              <a:t>n</a:t>
            </a:r>
            <a:r>
              <a:rPr spc="-30" dirty="0"/>
              <a:t>go</a:t>
            </a:r>
            <a:r>
              <a:rPr spc="-20" dirty="0"/>
              <a:t>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516" y="1699502"/>
            <a:ext cx="3313429" cy="3659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marR="5080" indent="-383540">
              <a:lnSpc>
                <a:spcPct val="100000"/>
              </a:lnSpc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ona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eeds.</a:t>
            </a:r>
            <a:endParaRPr sz="2600">
              <a:latin typeface="Arial"/>
              <a:cs typeface="Arial"/>
            </a:endParaRPr>
          </a:p>
          <a:p>
            <a:pPr marL="396240" marR="586740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boned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egant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ook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ng.</a:t>
            </a:r>
            <a:endParaRPr sz="2600">
              <a:latin typeface="Arial"/>
              <a:cs typeface="Arial"/>
            </a:endParaRPr>
          </a:p>
          <a:p>
            <a:pPr marL="396240" marR="72390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Wh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popu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hey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va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83718" y="355875"/>
            <a:ext cx="3695700" cy="3648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79869" y="3997038"/>
            <a:ext cx="3610477" cy="26886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5" dirty="0"/>
              <a:t>R</a:t>
            </a:r>
            <a:r>
              <a:rPr spc="-150" dirty="0"/>
              <a:t>A</a:t>
            </a:r>
            <a:r>
              <a:rPr spc="-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1752600" y="1828790"/>
            <a:ext cx="5280019" cy="3938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5" dirty="0"/>
              <a:t>R</a:t>
            </a:r>
            <a:r>
              <a:rPr spc="-150" dirty="0"/>
              <a:t>A</a:t>
            </a:r>
            <a:r>
              <a:rPr spc="-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1447800" y="2057415"/>
            <a:ext cx="5795832" cy="3729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5" dirty="0"/>
              <a:t>R</a:t>
            </a:r>
            <a:r>
              <a:rPr spc="-150" dirty="0"/>
              <a:t>A</a:t>
            </a:r>
            <a:r>
              <a:rPr spc="-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2438400" y="1371603"/>
            <a:ext cx="3872788" cy="5045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5" dirty="0"/>
              <a:t>R</a:t>
            </a:r>
            <a:r>
              <a:rPr spc="-150" dirty="0"/>
              <a:t>A</a:t>
            </a:r>
            <a:r>
              <a:rPr spc="-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1143000" y="1523984"/>
            <a:ext cx="6562740" cy="4810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5" dirty="0"/>
              <a:t>R</a:t>
            </a:r>
            <a:r>
              <a:rPr spc="-150" dirty="0"/>
              <a:t>A</a:t>
            </a:r>
            <a:r>
              <a:rPr spc="-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447800"/>
            <a:ext cx="8172449" cy="5105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5" dirty="0"/>
              <a:t>R</a:t>
            </a:r>
            <a:r>
              <a:rPr spc="-150" dirty="0"/>
              <a:t>A</a:t>
            </a:r>
            <a:r>
              <a:rPr spc="-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1143000" y="1905006"/>
            <a:ext cx="6443227" cy="4299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5" dirty="0"/>
              <a:t>R</a:t>
            </a:r>
            <a:r>
              <a:rPr spc="-150" dirty="0"/>
              <a:t>A</a:t>
            </a:r>
            <a:r>
              <a:rPr spc="-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651165" y="1662545"/>
            <a:ext cx="7619996" cy="4933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5" dirty="0"/>
              <a:t>R</a:t>
            </a:r>
            <a:r>
              <a:rPr spc="-150" dirty="0"/>
              <a:t>A</a:t>
            </a:r>
            <a:r>
              <a:rPr spc="-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1905000" y="1524006"/>
            <a:ext cx="4728453" cy="4630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5" dirty="0"/>
              <a:t>R</a:t>
            </a:r>
            <a:r>
              <a:rPr spc="-150" dirty="0"/>
              <a:t>A</a:t>
            </a:r>
            <a:r>
              <a:rPr spc="-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2889254" y="1828809"/>
            <a:ext cx="3365479" cy="4157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5" dirty="0"/>
              <a:t>R</a:t>
            </a:r>
            <a:r>
              <a:rPr spc="-150" dirty="0"/>
              <a:t>A</a:t>
            </a:r>
            <a:r>
              <a:rPr spc="-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1295400" y="1676400"/>
            <a:ext cx="6096000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5" dirty="0"/>
              <a:t>R</a:t>
            </a:r>
            <a:r>
              <a:rPr spc="-150" dirty="0"/>
              <a:t>A</a:t>
            </a:r>
            <a:r>
              <a:rPr spc="-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1828800" y="1371615"/>
            <a:ext cx="4762500" cy="5133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5" dirty="0"/>
              <a:t>R</a:t>
            </a:r>
            <a:r>
              <a:rPr spc="-150" dirty="0"/>
              <a:t>A</a:t>
            </a:r>
            <a:r>
              <a:rPr spc="-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2238829"/>
            <a:ext cx="6972391" cy="3448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5" dirty="0"/>
              <a:t>R</a:t>
            </a:r>
            <a:r>
              <a:rPr spc="-150" dirty="0"/>
              <a:t>A</a:t>
            </a:r>
            <a:r>
              <a:rPr spc="-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1371600" y="1905000"/>
            <a:ext cx="606933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0"/>
              </a:lnSpc>
            </a:pPr>
            <a:r>
              <a:rPr spc="-65" dirty="0"/>
              <a:t>A</a:t>
            </a:r>
            <a:r>
              <a:rPr spc="-95" dirty="0"/>
              <a:t>b</a:t>
            </a:r>
            <a:r>
              <a:rPr spc="-20" dirty="0"/>
              <a:t>y</a:t>
            </a:r>
            <a:r>
              <a:rPr spc="-15" dirty="0"/>
              <a:t>ssinian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516" y="1659878"/>
            <a:ext cx="3335020" cy="431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marR="280035" indent="-383540">
              <a:lnSpc>
                <a:spcPts val="2810"/>
              </a:lnSpc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dest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eeds.</a:t>
            </a:r>
            <a:endParaRPr sz="2600">
              <a:latin typeface="Arial"/>
              <a:cs typeface="Arial"/>
            </a:endParaRPr>
          </a:p>
          <a:p>
            <a:pPr marL="698500" marR="251460" lvl="1" indent="-274320">
              <a:lnSpc>
                <a:spcPts val="2380"/>
              </a:lnSpc>
              <a:spcBef>
                <a:spcPts val="520"/>
              </a:spcBef>
              <a:buClr>
                <a:srgbClr val="6EA0B0"/>
              </a:buClr>
              <a:buSzPct val="88636"/>
              <a:buFont typeface="Wingdings 2"/>
              <a:buChar char=""/>
              <a:tabLst>
                <a:tab pos="698500" algn="l"/>
              </a:tabLst>
            </a:pP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bles</a:t>
            </a: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cats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painted</a:t>
            </a:r>
            <a:r>
              <a:rPr sz="2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ptian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art.</a:t>
            </a:r>
            <a:endParaRPr sz="2200">
              <a:latin typeface="Arial"/>
              <a:cs typeface="Arial"/>
            </a:endParaRPr>
          </a:p>
          <a:p>
            <a:pPr marL="396240" marR="5080" indent="-383540">
              <a:lnSpc>
                <a:spcPts val="2810"/>
              </a:lnSpc>
              <a:spcBef>
                <a:spcPts val="620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Redd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coat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ack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ck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ng.</a:t>
            </a:r>
            <a:endParaRPr sz="2600">
              <a:latin typeface="Arial"/>
              <a:cs typeface="Arial"/>
            </a:endParaRPr>
          </a:p>
          <a:p>
            <a:pPr marL="396240" marR="337185" indent="-383540">
              <a:lnSpc>
                <a:spcPts val="2810"/>
              </a:lnSpc>
              <a:spcBef>
                <a:spcPts val="620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Abyss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ans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ex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ove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ed,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ex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eme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ve,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illf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ul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lli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gen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1981200"/>
            <a:ext cx="4118609" cy="3867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P</a:t>
            </a:r>
            <a:r>
              <a:rPr spc="-25" dirty="0"/>
              <a:t>R</a:t>
            </a:r>
            <a:r>
              <a:rPr spc="-150" dirty="0"/>
              <a:t>A</a:t>
            </a:r>
            <a:r>
              <a:rPr spc="-25" dirty="0"/>
              <a:t>CTICE</a:t>
            </a:r>
          </a:p>
        </p:txBody>
      </p:sp>
      <p:sp>
        <p:nvSpPr>
          <p:cNvPr id="3" name="object 3"/>
          <p:cNvSpPr/>
          <p:nvPr/>
        </p:nvSpPr>
        <p:spPr>
          <a:xfrm>
            <a:off x="1143000" y="2133600"/>
            <a:ext cx="6143609" cy="3619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0"/>
              </a:lnSpc>
            </a:pPr>
            <a:r>
              <a:rPr spc="-30" dirty="0"/>
              <a:t>A</a:t>
            </a:r>
            <a:r>
              <a:rPr spc="-40" dirty="0"/>
              <a:t>m</a:t>
            </a:r>
            <a:r>
              <a:rPr spc="-25" dirty="0"/>
              <a:t>er</a:t>
            </a:r>
            <a:r>
              <a:rPr dirty="0"/>
              <a:t>i</a:t>
            </a:r>
            <a:r>
              <a:rPr spc="-35" dirty="0"/>
              <a:t>c</a:t>
            </a:r>
            <a:r>
              <a:rPr spc="-20" dirty="0"/>
              <a:t>a</a:t>
            </a:r>
            <a:r>
              <a:rPr spc="-25" dirty="0"/>
              <a:t>n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30" dirty="0"/>
              <a:t>Sho</a:t>
            </a:r>
            <a:r>
              <a:rPr spc="135" dirty="0"/>
              <a:t>r</a:t>
            </a:r>
            <a:r>
              <a:rPr spc="-25" dirty="0"/>
              <a:t>tha</a:t>
            </a:r>
            <a:r>
              <a:rPr dirty="0"/>
              <a:t>i</a:t>
            </a:r>
            <a:r>
              <a:rPr spc="-20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516" y="1699502"/>
            <a:ext cx="3388360" cy="3183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marR="5080" indent="-383540">
              <a:lnSpc>
                <a:spcPct val="100000"/>
              </a:lnSpc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ttl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ope</a:t>
            </a:r>
            <a:endParaRPr sz="2600">
              <a:latin typeface="Arial"/>
              <a:cs typeface="Arial"/>
            </a:endParaRPr>
          </a:p>
          <a:p>
            <a:pPr marL="396240" marR="96520">
              <a:lnSpc>
                <a:spcPct val="100000"/>
              </a:lnSpc>
            </a:pP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00C8C3"/>
                </a:solidFill>
                <a:latin typeface="Arial"/>
                <a:cs typeface="Arial"/>
                <a:hlinkClick r:id="rId3"/>
              </a:rPr>
              <a:t>No</a:t>
            </a:r>
            <a:r>
              <a:rPr sz="2600" u="heavy" spc="-5" dirty="0">
                <a:solidFill>
                  <a:srgbClr val="00C8C3"/>
                </a:solidFill>
                <a:latin typeface="Arial"/>
                <a:cs typeface="Arial"/>
                <a:hlinkClick r:id="rId3"/>
              </a:rPr>
              <a:t>rt</a:t>
            </a:r>
            <a:r>
              <a:rPr sz="2600" u="heavy" dirty="0">
                <a:solidFill>
                  <a:srgbClr val="00C8C3"/>
                </a:solidFill>
                <a:latin typeface="Arial"/>
                <a:cs typeface="Arial"/>
                <a:hlinkClick r:id="rId3"/>
              </a:rPr>
              <a:t>h</a:t>
            </a:r>
            <a:r>
              <a:rPr sz="2600" u="heavy" spc="-155" dirty="0">
                <a:solidFill>
                  <a:srgbClr val="00C8C3"/>
                </a:solidFill>
                <a:latin typeface="Arial"/>
                <a:cs typeface="Arial"/>
                <a:hlinkClick r:id="rId3"/>
              </a:rPr>
              <a:t> </a:t>
            </a:r>
            <a:r>
              <a:rPr sz="2600" u="heavy" dirty="0">
                <a:solidFill>
                  <a:srgbClr val="00C8C3"/>
                </a:solidFill>
                <a:latin typeface="Arial"/>
                <a:cs typeface="Arial"/>
                <a:hlinkClick r:id="rId3"/>
              </a:rPr>
              <a:t>Ame</a:t>
            </a:r>
            <a:r>
              <a:rPr sz="2600" u="heavy" spc="-5" dirty="0">
                <a:solidFill>
                  <a:srgbClr val="00C8C3"/>
                </a:solidFill>
                <a:latin typeface="Arial"/>
                <a:cs typeface="Arial"/>
                <a:hlinkClick r:id="rId3"/>
              </a:rPr>
              <a:t>ri</a:t>
            </a:r>
            <a:r>
              <a:rPr sz="2600" u="heavy" spc="5" dirty="0">
                <a:solidFill>
                  <a:srgbClr val="00C8C3"/>
                </a:solidFill>
                <a:latin typeface="Arial"/>
                <a:cs typeface="Arial"/>
                <a:hlinkClick r:id="rId3"/>
              </a:rPr>
              <a:t>c</a:t>
            </a:r>
            <a:r>
              <a:rPr sz="2600" u="heavy" dirty="0">
                <a:solidFill>
                  <a:srgbClr val="00C8C3"/>
                </a:solidFill>
                <a:latin typeface="Arial"/>
                <a:cs typeface="Arial"/>
                <a:hlinkClick r:id="rId3"/>
              </a:rPr>
              <a:t>a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hey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rri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boa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ect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  <a:p>
            <a:pPr marL="396240" marR="186055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good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hun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77999" y="1295415"/>
            <a:ext cx="4666000" cy="40269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3581400"/>
            <a:ext cx="2238375" cy="2981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0"/>
              </a:lnSpc>
            </a:pPr>
            <a:r>
              <a:rPr spc="-25" dirty="0"/>
              <a:t>Bur</a:t>
            </a:r>
            <a:r>
              <a:rPr spc="-40" dirty="0"/>
              <a:t>m</a:t>
            </a:r>
            <a:r>
              <a:rPr spc="-30" dirty="0"/>
              <a:t>e</a:t>
            </a:r>
            <a:r>
              <a:rPr spc="-25" dirty="0"/>
              <a:t>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516" y="1699502"/>
            <a:ext cx="3444875" cy="3659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marR="5080" indent="-383540">
              <a:lnSpc>
                <a:spcPct val="100000"/>
              </a:lnSpc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Soc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peop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e.</a:t>
            </a:r>
            <a:endParaRPr sz="2600">
              <a:latin typeface="Arial"/>
              <a:cs typeface="Arial"/>
            </a:endParaRPr>
          </a:p>
          <a:p>
            <a:pPr marL="396240" marR="96520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48895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Descended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ema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ong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Mau,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wh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ought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Ame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1930.</a:t>
            </a:r>
            <a:endParaRPr sz="2600">
              <a:latin typeface="Arial"/>
              <a:cs typeface="Arial"/>
            </a:endParaRPr>
          </a:p>
          <a:p>
            <a:pPr marL="396240" marR="170180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ye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ow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eyes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ny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coa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667329"/>
            <a:ext cx="4143359" cy="3114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4038600"/>
            <a:ext cx="3066287" cy="2733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0"/>
              </a:lnSpc>
            </a:pPr>
            <a:r>
              <a:rPr spc="-30" dirty="0"/>
              <a:t>Co</a:t>
            </a:r>
            <a:r>
              <a:rPr spc="-25" dirty="0"/>
              <a:t>r</a:t>
            </a:r>
            <a:r>
              <a:rPr spc="-20" dirty="0"/>
              <a:t>n</a:t>
            </a:r>
            <a:r>
              <a:rPr dirty="0"/>
              <a:t>i</a:t>
            </a:r>
            <a:r>
              <a:rPr spc="-25" dirty="0"/>
              <a:t>sh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14" dirty="0"/>
              <a:t>Re</a:t>
            </a:r>
            <a:r>
              <a:rPr spc="-20" dirty="0"/>
              <a:t>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516" y="1699502"/>
            <a:ext cx="3351529" cy="3659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marR="353060" indent="-383540">
              <a:lnSpc>
                <a:spcPct val="100000"/>
              </a:lnSpc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nwa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Eng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600">
              <a:latin typeface="Arial"/>
              <a:cs typeface="Arial"/>
            </a:endParaRPr>
          </a:p>
          <a:p>
            <a:pPr marL="396240" marR="5080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Coat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sho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ose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body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nc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ouch.</a:t>
            </a:r>
            <a:endParaRPr sz="2600">
              <a:latin typeface="Arial"/>
              <a:cs typeface="Arial"/>
            </a:endParaRPr>
          </a:p>
          <a:p>
            <a:pPr marL="396240" marR="559435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ona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304784"/>
            <a:ext cx="3095609" cy="4352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3751116"/>
            <a:ext cx="2209799" cy="2812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0"/>
              </a:lnSpc>
            </a:pPr>
            <a:r>
              <a:rPr spc="-30" dirty="0"/>
              <a:t>D</a:t>
            </a:r>
            <a:r>
              <a:rPr spc="-114" dirty="0"/>
              <a:t>e</a:t>
            </a:r>
            <a:r>
              <a:rPr spc="-95" dirty="0"/>
              <a:t>v</a:t>
            </a:r>
            <a:r>
              <a:rPr spc="-25" dirty="0"/>
              <a:t>on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114" dirty="0"/>
              <a:t>Re</a:t>
            </a:r>
            <a:r>
              <a:rPr spc="-20" dirty="0"/>
              <a:t>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516" y="1699502"/>
            <a:ext cx="3351529" cy="334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marR="77470" indent="-383540">
              <a:lnSpc>
                <a:spcPct val="100000"/>
              </a:lnSpc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ze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6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lfi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ace.</a:t>
            </a:r>
            <a:endParaRPr sz="2600">
              <a:latin typeface="Arial"/>
              <a:cs typeface="Arial"/>
            </a:endParaRPr>
          </a:p>
          <a:p>
            <a:pPr marL="396240" marR="407034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Devonsh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Eng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and.</a:t>
            </a:r>
            <a:endParaRPr sz="2600">
              <a:latin typeface="Arial"/>
              <a:cs typeface="Arial"/>
            </a:endParaRPr>
          </a:p>
          <a:p>
            <a:pPr marL="396240" marR="275590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Loyal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dog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behav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endParaRPr sz="2600">
              <a:latin typeface="Arial"/>
              <a:cs typeface="Arial"/>
            </a:endParaRPr>
          </a:p>
          <a:p>
            <a:pPr marL="396240" marR="5080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Coat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sued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ke.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80706" y="381000"/>
            <a:ext cx="3809999" cy="3114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87625" y="3733800"/>
            <a:ext cx="3020281" cy="28013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0"/>
              </a:lnSpc>
            </a:pPr>
            <a:r>
              <a:rPr spc="-30" dirty="0"/>
              <a:t>E</a:t>
            </a:r>
            <a:r>
              <a:rPr spc="-100" dirty="0"/>
              <a:t>x</a:t>
            </a:r>
            <a:r>
              <a:rPr spc="-65" dirty="0"/>
              <a:t>o</a:t>
            </a:r>
            <a:r>
              <a:rPr spc="-20" dirty="0"/>
              <a:t>tic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516" y="1699502"/>
            <a:ext cx="3371215" cy="3659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marR="5080" indent="-383540">
              <a:lnSpc>
                <a:spcPct val="100000"/>
              </a:lnSpc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Looks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ong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coat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amount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oom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ng.</a:t>
            </a:r>
            <a:endParaRPr sz="2600">
              <a:latin typeface="Arial"/>
              <a:cs typeface="Arial"/>
            </a:endParaRPr>
          </a:p>
          <a:p>
            <a:pPr marL="396240" marR="352425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ound,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eddy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bear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ook.</a:t>
            </a:r>
            <a:endParaRPr sz="2600">
              <a:latin typeface="Arial"/>
              <a:cs typeface="Arial"/>
            </a:endParaRPr>
          </a:p>
          <a:p>
            <a:pPr marL="396240" marR="756285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Qu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oyal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mpan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on.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533400"/>
            <a:ext cx="3795887" cy="2914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3962400"/>
            <a:ext cx="3886199" cy="2581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0"/>
              </a:lnSpc>
            </a:pPr>
            <a:r>
              <a:rPr spc="-45" dirty="0"/>
              <a:t>M</a:t>
            </a:r>
            <a:r>
              <a:rPr spc="-20" dirty="0"/>
              <a:t>a</a:t>
            </a:r>
            <a:r>
              <a:rPr dirty="0"/>
              <a:t>i</a:t>
            </a:r>
            <a:r>
              <a:rPr spc="-20" dirty="0"/>
              <a:t>n</a:t>
            </a:r>
            <a:r>
              <a:rPr spc="-25" dirty="0"/>
              <a:t>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25" dirty="0"/>
              <a:t>Coon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516" y="1699502"/>
            <a:ext cx="3296920" cy="413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marR="21590" indent="-383540">
              <a:lnSpc>
                <a:spcPct val="100000"/>
              </a:lnSpc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lli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gent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nab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dog.</a:t>
            </a:r>
            <a:endParaRPr sz="2600">
              <a:latin typeface="Arial"/>
              <a:cs typeface="Arial"/>
            </a:endParaRPr>
          </a:p>
          <a:p>
            <a:pPr marL="396240" marR="481965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Ame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ong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396240" marR="5080" indent="-383540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dy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uneven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shaggy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coa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396240" marR="464820" indent="-383540" algn="just">
              <a:lnSpc>
                <a:spcPct val="10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 2"/>
              <a:buChar char=""/>
              <a:tabLst>
                <a:tab pos="39687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paws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ong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fl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il.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9740" y="228615"/>
            <a:ext cx="3333719" cy="500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00" y="4265307"/>
            <a:ext cx="3047999" cy="2385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C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427</Words>
  <Application>Microsoft Macintosh PowerPoint</Application>
  <PresentationFormat>On-screen Show (4:3)</PresentationFormat>
  <Paragraphs>81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Franklin Gothic Book</vt:lpstr>
      <vt:lpstr>Times New Roman</vt:lpstr>
      <vt:lpstr>Wingdings 2</vt:lpstr>
      <vt:lpstr>Arial</vt:lpstr>
      <vt:lpstr>Office Theme</vt:lpstr>
      <vt:lpstr>PowerPoint Presentation</vt:lpstr>
      <vt:lpstr>PowerPoint Presentation</vt:lpstr>
      <vt:lpstr>Abyssinian</vt:lpstr>
      <vt:lpstr>American Shorthair</vt:lpstr>
      <vt:lpstr>Burmese</vt:lpstr>
      <vt:lpstr>Cornish Rex</vt:lpstr>
      <vt:lpstr>Devon Rex</vt:lpstr>
      <vt:lpstr>Exotic</vt:lpstr>
      <vt:lpstr>Maine Coon</vt:lpstr>
      <vt:lpstr>Manx</vt:lpstr>
      <vt:lpstr>Persian</vt:lpstr>
      <vt:lpstr>Ragdoll</vt:lpstr>
      <vt:lpstr>Russian Blue</vt:lpstr>
      <vt:lpstr>Siamese</vt:lpstr>
      <vt:lpstr>Sphynx</vt:lpstr>
      <vt:lpstr>Turkish Angora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Megan Sebesta</cp:lastModifiedBy>
  <cp:revision>2</cp:revision>
  <dcterms:created xsi:type="dcterms:W3CDTF">2017-01-10T23:31:03Z</dcterms:created>
  <dcterms:modified xsi:type="dcterms:W3CDTF">2017-01-19T19:57:05Z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2017-01-10T00:00:00Z</vt:filetime>
  </property>
  <property fmtid="{D5CDD505-2E9C-101B-9397-08002B2CF9AE}" pid="3" name="LastSaved">
    <vt:filetime>2017-01-10T00:00:00Z</vt:filetime>
  </property>
</Properties>
</file>