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92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9144000" cy="6858000" type="screen4x3"/>
  <p:notesSz cx="9144000" cy="6858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00"/>
    <p:restoredTop sz="92781"/>
  </p:normalViewPr>
  <p:slideViewPr>
    <p:cSldViewPr>
      <p:cViewPr varScale="1">
        <p:scale>
          <a:sx n="56" d="100"/>
          <a:sy n="56" d="100"/>
        </p:scale>
        <p:origin x="464" y="1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notesMaster" Target="notesMasters/notesMaster1.xml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8494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1/11/17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1335908"/>
            <a:ext cx="9144000" cy="5522595"/>
          </a:xfrm>
          <a:custGeom>
            <a:avLst/>
            <a:gdLst/>
            <a:ahLst/>
            <a:cxnLst/>
            <a:rect l="l" t="t" r="r" b="b"/>
            <a:pathLst>
              <a:path w="9144000" h="5522595">
                <a:moveTo>
                  <a:pt x="0" y="5522091"/>
                </a:moveTo>
                <a:lnTo>
                  <a:pt x="9143999" y="5522091"/>
                </a:lnTo>
                <a:lnTo>
                  <a:pt x="9143999" y="0"/>
                </a:lnTo>
                <a:lnTo>
                  <a:pt x="0" y="0"/>
                </a:lnTo>
                <a:lnTo>
                  <a:pt x="0" y="55220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6629400" y="1332219"/>
            <a:ext cx="2514600" cy="0"/>
          </a:xfrm>
          <a:custGeom>
            <a:avLst/>
            <a:gdLst/>
            <a:ahLst/>
            <a:cxnLst/>
            <a:rect l="l" t="t" r="r" b="b"/>
            <a:pathLst>
              <a:path w="2514600">
                <a:moveTo>
                  <a:pt x="0" y="0"/>
                </a:moveTo>
                <a:lnTo>
                  <a:pt x="2514599" y="0"/>
                </a:lnTo>
              </a:path>
            </a:pathLst>
          </a:custGeom>
          <a:ln w="12700">
            <a:solidFill>
              <a:srgbClr val="77D9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0" y="1332219"/>
            <a:ext cx="2514600" cy="0"/>
          </a:xfrm>
          <a:custGeom>
            <a:avLst/>
            <a:gdLst/>
            <a:ahLst/>
            <a:cxnLst/>
            <a:rect l="l" t="t" r="r" b="b"/>
            <a:pathLst>
              <a:path w="2514600">
                <a:moveTo>
                  <a:pt x="0" y="0"/>
                </a:moveTo>
                <a:lnTo>
                  <a:pt x="2514599" y="0"/>
                </a:lnTo>
              </a:path>
            </a:pathLst>
          </a:custGeom>
          <a:ln w="12700">
            <a:solidFill>
              <a:srgbClr val="77D9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3F3F3F"/>
                </a:solidFill>
                <a:latin typeface="Garamond"/>
                <a:cs typeface="Garamon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1/11/17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3F3F3F"/>
                </a:solidFill>
                <a:latin typeface="Garamond"/>
                <a:cs typeface="Garamon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1/11/17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3F3F3F"/>
                </a:solidFill>
                <a:latin typeface="Garamond"/>
                <a:cs typeface="Garamon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1/11/17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3922776"/>
            <a:ext cx="9144000" cy="2935605"/>
          </a:xfrm>
          <a:custGeom>
            <a:avLst/>
            <a:gdLst/>
            <a:ahLst/>
            <a:cxnLst/>
            <a:rect l="l" t="t" r="r" b="b"/>
            <a:pathLst>
              <a:path w="9144000" h="2935604">
                <a:moveTo>
                  <a:pt x="0" y="2935223"/>
                </a:moveTo>
                <a:lnTo>
                  <a:pt x="9143999" y="2935223"/>
                </a:lnTo>
                <a:lnTo>
                  <a:pt x="9143999" y="0"/>
                </a:lnTo>
                <a:lnTo>
                  <a:pt x="0" y="0"/>
                </a:lnTo>
                <a:lnTo>
                  <a:pt x="0" y="293522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6629400" y="3922526"/>
            <a:ext cx="2514600" cy="0"/>
          </a:xfrm>
          <a:custGeom>
            <a:avLst/>
            <a:gdLst/>
            <a:ahLst/>
            <a:cxnLst/>
            <a:rect l="l" t="t" r="r" b="b"/>
            <a:pathLst>
              <a:path w="2514600">
                <a:moveTo>
                  <a:pt x="0" y="0"/>
                </a:moveTo>
                <a:lnTo>
                  <a:pt x="2514599" y="0"/>
                </a:lnTo>
              </a:path>
            </a:pathLst>
          </a:custGeom>
          <a:ln w="12700">
            <a:solidFill>
              <a:srgbClr val="0348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0" y="3922526"/>
            <a:ext cx="2514600" cy="0"/>
          </a:xfrm>
          <a:custGeom>
            <a:avLst/>
            <a:gdLst/>
            <a:ahLst/>
            <a:cxnLst/>
            <a:rect l="l" t="t" r="r" b="b"/>
            <a:pathLst>
              <a:path w="2514600">
                <a:moveTo>
                  <a:pt x="0" y="0"/>
                </a:moveTo>
                <a:lnTo>
                  <a:pt x="2514599" y="0"/>
                </a:lnTo>
              </a:path>
            </a:pathLst>
          </a:custGeom>
          <a:ln w="12700">
            <a:solidFill>
              <a:srgbClr val="0348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2514600" y="3368040"/>
            <a:ext cx="4114800" cy="1127760"/>
          </a:xfrm>
          <a:custGeom>
            <a:avLst/>
            <a:gdLst/>
            <a:ahLst/>
            <a:cxnLst/>
            <a:rect l="l" t="t" r="r" b="b"/>
            <a:pathLst>
              <a:path w="4114800" h="1127760">
                <a:moveTo>
                  <a:pt x="0" y="1127759"/>
                </a:moveTo>
                <a:lnTo>
                  <a:pt x="4114799" y="1127759"/>
                </a:lnTo>
                <a:lnTo>
                  <a:pt x="4114799" y="0"/>
                </a:lnTo>
                <a:lnTo>
                  <a:pt x="0" y="0"/>
                </a:lnTo>
                <a:lnTo>
                  <a:pt x="0" y="11277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2476500" y="4526279"/>
            <a:ext cx="4191000" cy="0"/>
          </a:xfrm>
          <a:custGeom>
            <a:avLst/>
            <a:gdLst/>
            <a:ahLst/>
            <a:cxnLst/>
            <a:rect l="l" t="t" r="r" b="b"/>
            <a:pathLst>
              <a:path w="4191000">
                <a:moveTo>
                  <a:pt x="0" y="0"/>
                </a:moveTo>
                <a:lnTo>
                  <a:pt x="4190999" y="0"/>
                </a:lnTo>
              </a:path>
            </a:pathLst>
          </a:custGeom>
          <a:ln w="165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2484119" y="3345179"/>
            <a:ext cx="0" cy="1173480"/>
          </a:xfrm>
          <a:custGeom>
            <a:avLst/>
            <a:gdLst/>
            <a:ahLst/>
            <a:cxnLst/>
            <a:rect l="l" t="t" r="r" b="b"/>
            <a:pathLst>
              <a:path h="1173479">
                <a:moveTo>
                  <a:pt x="0" y="0"/>
                </a:moveTo>
                <a:lnTo>
                  <a:pt x="0" y="1173480"/>
                </a:lnTo>
              </a:path>
            </a:pathLst>
          </a:custGeom>
          <a:ln w="165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2476500" y="3337559"/>
            <a:ext cx="4191000" cy="0"/>
          </a:xfrm>
          <a:custGeom>
            <a:avLst/>
            <a:gdLst/>
            <a:ahLst/>
            <a:cxnLst/>
            <a:rect l="l" t="t" r="r" b="b"/>
            <a:pathLst>
              <a:path w="4191000">
                <a:moveTo>
                  <a:pt x="0" y="0"/>
                </a:moveTo>
                <a:lnTo>
                  <a:pt x="4190999" y="0"/>
                </a:lnTo>
              </a:path>
            </a:pathLst>
          </a:custGeom>
          <a:ln w="165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6659879" y="3345179"/>
            <a:ext cx="0" cy="1173480"/>
          </a:xfrm>
          <a:custGeom>
            <a:avLst/>
            <a:gdLst/>
            <a:ahLst/>
            <a:cxnLst/>
            <a:rect l="l" t="t" r="r" b="b"/>
            <a:pathLst>
              <a:path h="1173479">
                <a:moveTo>
                  <a:pt x="0" y="0"/>
                </a:moveTo>
                <a:lnTo>
                  <a:pt x="0" y="1173479"/>
                </a:lnTo>
              </a:path>
            </a:pathLst>
          </a:custGeom>
          <a:ln w="165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2506979" y="4480559"/>
            <a:ext cx="4130040" cy="0"/>
          </a:xfrm>
          <a:custGeom>
            <a:avLst/>
            <a:gdLst/>
            <a:ahLst/>
            <a:cxnLst/>
            <a:rect l="l" t="t" r="r" b="b"/>
            <a:pathLst>
              <a:path w="4130040">
                <a:moveTo>
                  <a:pt x="0" y="0"/>
                </a:moveTo>
                <a:lnTo>
                  <a:pt x="4130039" y="0"/>
                </a:lnTo>
              </a:path>
            </a:pathLst>
          </a:custGeom>
          <a:ln w="469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2529839" y="3406140"/>
            <a:ext cx="0" cy="1051560"/>
          </a:xfrm>
          <a:custGeom>
            <a:avLst/>
            <a:gdLst/>
            <a:ahLst/>
            <a:cxnLst/>
            <a:rect l="l" t="t" r="r" b="b"/>
            <a:pathLst>
              <a:path h="1051560">
                <a:moveTo>
                  <a:pt x="0" y="0"/>
                </a:moveTo>
                <a:lnTo>
                  <a:pt x="0" y="1051559"/>
                </a:lnTo>
              </a:path>
            </a:pathLst>
          </a:custGeom>
          <a:ln w="469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2506979" y="3383279"/>
            <a:ext cx="4130040" cy="0"/>
          </a:xfrm>
          <a:custGeom>
            <a:avLst/>
            <a:gdLst/>
            <a:ahLst/>
            <a:cxnLst/>
            <a:rect l="l" t="t" r="r" b="b"/>
            <a:pathLst>
              <a:path w="4130040">
                <a:moveTo>
                  <a:pt x="0" y="0"/>
                </a:moveTo>
                <a:lnTo>
                  <a:pt x="4130039" y="0"/>
                </a:lnTo>
              </a:path>
            </a:pathLst>
          </a:custGeom>
          <a:ln w="469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6614159" y="3406140"/>
            <a:ext cx="0" cy="1051560"/>
          </a:xfrm>
          <a:custGeom>
            <a:avLst/>
            <a:gdLst/>
            <a:ahLst/>
            <a:cxnLst/>
            <a:rect l="l" t="t" r="r" b="b"/>
            <a:pathLst>
              <a:path h="1051560">
                <a:moveTo>
                  <a:pt x="0" y="0"/>
                </a:moveTo>
                <a:lnTo>
                  <a:pt x="0" y="1051559"/>
                </a:lnTo>
              </a:path>
            </a:pathLst>
          </a:custGeom>
          <a:ln w="469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1/11/17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53839" y="1211460"/>
            <a:ext cx="3036320" cy="254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3F3F3F"/>
                </a:solidFill>
                <a:latin typeface="Garamond"/>
                <a:cs typeface="Garamon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07340" y="2081415"/>
            <a:ext cx="8529319" cy="2730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79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1/11/17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jpg"/><Relationship Id="rId8" Type="http://schemas.openxmlformats.org/officeDocument/2006/relationships/image" Target="../media/image7.jp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4" Type="http://schemas.openxmlformats.org/officeDocument/2006/relationships/image" Target="../media/image28.jpg"/><Relationship Id="rId5" Type="http://schemas.openxmlformats.org/officeDocument/2006/relationships/hyperlink" Target="https://www.google.com/search?safe=strict&amp;espv=2&amp;biw=1280&amp;bih=645&amp;q=shetland+sheepdog+height&amp;stick=H4sIAAAAAAAAAOPgE-LUz9U3MLQwqqzQUs5OttJPSixO1S9ILUkqSk1NKdZPyU-PBzOtMlIz0zNKABQoiLEyAAAA&amp;sa=X&amp;ved=0ahUKEwiLn7DOwLrRAhXliFQKHSYjDbEQ6BMIrgEoADAV" TargetMode="External"/><Relationship Id="rId6" Type="http://schemas.openxmlformats.org/officeDocument/2006/relationships/hyperlink" Target="https://www.google.com/search?safe=strict&amp;espv=2&amp;biw=1280&amp;bih=645&amp;q=shetland+sheepdog+weight&amp;stick=H4sIAAAAAAAAAOPgE-LUz9U3MLQwqqzQUs5OttJPSixO1S9ILUkqSk1NKdZPyU-PBzOtylMz0zNKAFqYCEMyAAAA&amp;sa=X&amp;ved=0ahUKEwiLn7DOwLrRAhXliFQKHSYjDbEQ6BMIsQEoADAW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4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4" Type="http://schemas.openxmlformats.org/officeDocument/2006/relationships/image" Target="../media/image33.jpg"/><Relationship Id="rId5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4" Type="http://schemas.openxmlformats.org/officeDocument/2006/relationships/image" Target="../media/image36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4" Type="http://schemas.openxmlformats.org/officeDocument/2006/relationships/image" Target="../media/image38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4" Type="http://schemas.openxmlformats.org/officeDocument/2006/relationships/image" Target="../media/image40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4" Type="http://schemas.openxmlformats.org/officeDocument/2006/relationships/image" Target="../media/image42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4" Type="http://schemas.openxmlformats.org/officeDocument/2006/relationships/image" Target="../media/image44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DQw21ntR64" TargetMode="External"/><Relationship Id="rId4" Type="http://schemas.openxmlformats.org/officeDocument/2006/relationships/hyperlink" Target="https://www.youtube.com/watch?v=OjloJv6yLh8" TargetMode="External"/><Relationship Id="rId5" Type="http://schemas.openxmlformats.org/officeDocument/2006/relationships/hyperlink" Target="https://www.youtube.com/watch?v=YpSuRFrxzGQ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4" Type="http://schemas.openxmlformats.org/officeDocument/2006/relationships/image" Target="../media/image46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7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4" Type="http://schemas.openxmlformats.org/officeDocument/2006/relationships/image" Target="../media/image49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50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4" Type="http://schemas.openxmlformats.org/officeDocument/2006/relationships/image" Target="../media/image52.jpg"/><Relationship Id="rId5" Type="http://schemas.openxmlformats.org/officeDocument/2006/relationships/image" Target="../media/image53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54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55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4" Type="http://schemas.openxmlformats.org/officeDocument/2006/relationships/image" Target="../media/image57.jpg"/><Relationship Id="rId5" Type="http://schemas.openxmlformats.org/officeDocument/2006/relationships/image" Target="../media/image58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59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4" Type="http://schemas.openxmlformats.org/officeDocument/2006/relationships/image" Target="../media/image61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4" Type="http://schemas.openxmlformats.org/officeDocument/2006/relationships/image" Target="../media/image10.jpg"/><Relationship Id="rId5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62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4" Type="http://schemas.openxmlformats.org/officeDocument/2006/relationships/image" Target="../media/image64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65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g"/><Relationship Id="rId4" Type="http://schemas.openxmlformats.org/officeDocument/2006/relationships/image" Target="../media/image67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68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g"/><Relationship Id="rId4" Type="http://schemas.openxmlformats.org/officeDocument/2006/relationships/image" Target="../media/image70.jpg"/><Relationship Id="rId5" Type="http://schemas.openxmlformats.org/officeDocument/2006/relationships/image" Target="../media/image71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4" Type="http://schemas.openxmlformats.org/officeDocument/2006/relationships/image" Target="../media/image13.jpg"/><Relationship Id="rId5" Type="http://schemas.openxmlformats.org/officeDocument/2006/relationships/image" Target="../media/image14.jpg"/><Relationship Id="rId6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4" Type="http://schemas.openxmlformats.org/officeDocument/2006/relationships/image" Target="../media/image17.jpg"/><Relationship Id="rId5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4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4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4" Type="http://schemas.openxmlformats.org/officeDocument/2006/relationships/image" Target="../media/image24.jpg"/><Relationship Id="rId5" Type="http://schemas.openxmlformats.org/officeDocument/2006/relationships/hyperlink" Target="https://www.google.com/search?safe=strict&amp;espv=2&amp;biw=1280&amp;bih=645&amp;q=old+english+sheepdog+height&amp;stick=H4sIAAAAAAAAAOPgE-LUz9U3MM4yLzDWUs5OttJPSixO1S9ILUkqSk1NKdZPyU-PBzOtMlIz0zNKAI9u1qAyAAAA&amp;sa=X&amp;ved=0ahUKEwj4zqL1wLrRAhXij1QKHV0lCygQ6BMIogEoADAX" TargetMode="External"/><Relationship Id="rId6" Type="http://schemas.openxmlformats.org/officeDocument/2006/relationships/hyperlink" Target="https://www.google.com/search?safe=strict&amp;espv=2&amp;biw=1280&amp;bih=645&amp;q=old+english+sheepdog+weight&amp;stick=H4sIAAAAAAAAAOPgE-LUz9U3MM4yLzDWUs5OttJPSixO1S9ILUkqSk1NKdZPyU-PBzOtylMz0zNKAMHeVlIyAAAA&amp;sa=X&amp;ved=0ahUKEwj4zqL1wLrRAhXij1QKHV0lCygQ6BMIpQEoADAY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4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2933700"/>
          </a:xfrm>
          <a:custGeom>
            <a:avLst/>
            <a:gdLst/>
            <a:ahLst/>
            <a:cxnLst/>
            <a:rect l="l" t="t" r="r" b="b"/>
            <a:pathLst>
              <a:path w="9144000" h="2933700">
                <a:moveTo>
                  <a:pt x="0" y="2933699"/>
                </a:moveTo>
                <a:lnTo>
                  <a:pt x="9143999" y="2933699"/>
                </a:lnTo>
                <a:lnTo>
                  <a:pt x="9143999" y="0"/>
                </a:lnTo>
                <a:lnTo>
                  <a:pt x="0" y="0"/>
                </a:lnTo>
                <a:lnTo>
                  <a:pt x="0" y="2933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629400" y="2926080"/>
            <a:ext cx="2514600" cy="0"/>
          </a:xfrm>
          <a:custGeom>
            <a:avLst/>
            <a:gdLst/>
            <a:ahLst/>
            <a:cxnLst/>
            <a:rect l="l" t="t" r="r" b="b"/>
            <a:pathLst>
              <a:path w="2514600">
                <a:moveTo>
                  <a:pt x="0" y="0"/>
                </a:moveTo>
                <a:lnTo>
                  <a:pt x="2514599" y="0"/>
                </a:lnTo>
              </a:path>
            </a:pathLst>
          </a:custGeom>
          <a:ln w="1270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2926080"/>
            <a:ext cx="2514600" cy="0"/>
          </a:xfrm>
          <a:custGeom>
            <a:avLst/>
            <a:gdLst/>
            <a:ahLst/>
            <a:cxnLst/>
            <a:rect l="l" t="t" r="r" b="b"/>
            <a:pathLst>
              <a:path w="2514600">
                <a:moveTo>
                  <a:pt x="0" y="0"/>
                </a:moveTo>
                <a:lnTo>
                  <a:pt x="2514599" y="0"/>
                </a:lnTo>
              </a:path>
            </a:pathLst>
          </a:custGeom>
          <a:ln w="1270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514600" y="2362200"/>
            <a:ext cx="4114800" cy="1127760"/>
          </a:xfrm>
          <a:custGeom>
            <a:avLst/>
            <a:gdLst/>
            <a:ahLst/>
            <a:cxnLst/>
            <a:rect l="l" t="t" r="r" b="b"/>
            <a:pathLst>
              <a:path w="4114800" h="1127760">
                <a:moveTo>
                  <a:pt x="0" y="1127759"/>
                </a:moveTo>
                <a:lnTo>
                  <a:pt x="4114799" y="1127759"/>
                </a:lnTo>
                <a:lnTo>
                  <a:pt x="4114799" y="0"/>
                </a:lnTo>
                <a:lnTo>
                  <a:pt x="0" y="0"/>
                </a:lnTo>
                <a:lnTo>
                  <a:pt x="0" y="11277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476500" y="3520440"/>
            <a:ext cx="4191000" cy="0"/>
          </a:xfrm>
          <a:custGeom>
            <a:avLst/>
            <a:gdLst/>
            <a:ahLst/>
            <a:cxnLst/>
            <a:rect l="l" t="t" r="r" b="b"/>
            <a:pathLst>
              <a:path w="4191000">
                <a:moveTo>
                  <a:pt x="0" y="0"/>
                </a:moveTo>
                <a:lnTo>
                  <a:pt x="4190999" y="0"/>
                </a:lnTo>
              </a:path>
            </a:pathLst>
          </a:custGeom>
          <a:ln w="1650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484119" y="2339339"/>
            <a:ext cx="0" cy="1173480"/>
          </a:xfrm>
          <a:custGeom>
            <a:avLst/>
            <a:gdLst/>
            <a:ahLst/>
            <a:cxnLst/>
            <a:rect l="l" t="t" r="r" b="b"/>
            <a:pathLst>
              <a:path h="1173479">
                <a:moveTo>
                  <a:pt x="0" y="0"/>
                </a:moveTo>
                <a:lnTo>
                  <a:pt x="0" y="1173480"/>
                </a:lnTo>
              </a:path>
            </a:pathLst>
          </a:custGeom>
          <a:ln w="1650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476500" y="2331720"/>
            <a:ext cx="4191000" cy="0"/>
          </a:xfrm>
          <a:custGeom>
            <a:avLst/>
            <a:gdLst/>
            <a:ahLst/>
            <a:cxnLst/>
            <a:rect l="l" t="t" r="r" b="b"/>
            <a:pathLst>
              <a:path w="4191000">
                <a:moveTo>
                  <a:pt x="0" y="0"/>
                </a:moveTo>
                <a:lnTo>
                  <a:pt x="4190999" y="0"/>
                </a:lnTo>
              </a:path>
            </a:pathLst>
          </a:custGeom>
          <a:ln w="1650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659879" y="2339340"/>
            <a:ext cx="0" cy="1173480"/>
          </a:xfrm>
          <a:custGeom>
            <a:avLst/>
            <a:gdLst/>
            <a:ahLst/>
            <a:cxnLst/>
            <a:rect l="l" t="t" r="r" b="b"/>
            <a:pathLst>
              <a:path h="1173479">
                <a:moveTo>
                  <a:pt x="0" y="0"/>
                </a:moveTo>
                <a:lnTo>
                  <a:pt x="0" y="1173479"/>
                </a:lnTo>
              </a:path>
            </a:pathLst>
          </a:custGeom>
          <a:ln w="1650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506979" y="3474720"/>
            <a:ext cx="4130040" cy="0"/>
          </a:xfrm>
          <a:custGeom>
            <a:avLst/>
            <a:gdLst/>
            <a:ahLst/>
            <a:cxnLst/>
            <a:rect l="l" t="t" r="r" b="b"/>
            <a:pathLst>
              <a:path w="4130040">
                <a:moveTo>
                  <a:pt x="0" y="0"/>
                </a:moveTo>
                <a:lnTo>
                  <a:pt x="4130039" y="0"/>
                </a:lnTo>
              </a:path>
            </a:pathLst>
          </a:custGeom>
          <a:ln w="4699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529839" y="2400300"/>
            <a:ext cx="0" cy="1051560"/>
          </a:xfrm>
          <a:custGeom>
            <a:avLst/>
            <a:gdLst/>
            <a:ahLst/>
            <a:cxnLst/>
            <a:rect l="l" t="t" r="r" b="b"/>
            <a:pathLst>
              <a:path h="1051560">
                <a:moveTo>
                  <a:pt x="0" y="0"/>
                </a:moveTo>
                <a:lnTo>
                  <a:pt x="0" y="1051560"/>
                </a:lnTo>
              </a:path>
            </a:pathLst>
          </a:custGeom>
          <a:ln w="4698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506979" y="2377439"/>
            <a:ext cx="4130040" cy="0"/>
          </a:xfrm>
          <a:custGeom>
            <a:avLst/>
            <a:gdLst/>
            <a:ahLst/>
            <a:cxnLst/>
            <a:rect l="l" t="t" r="r" b="b"/>
            <a:pathLst>
              <a:path w="4130040">
                <a:moveTo>
                  <a:pt x="0" y="0"/>
                </a:moveTo>
                <a:lnTo>
                  <a:pt x="4130039" y="0"/>
                </a:lnTo>
              </a:path>
            </a:pathLst>
          </a:custGeom>
          <a:ln w="4698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614159" y="2400300"/>
            <a:ext cx="0" cy="1051560"/>
          </a:xfrm>
          <a:custGeom>
            <a:avLst/>
            <a:gdLst/>
            <a:ahLst/>
            <a:cxnLst/>
            <a:rect l="l" t="t" r="r" b="b"/>
            <a:pathLst>
              <a:path h="1051560">
                <a:moveTo>
                  <a:pt x="0" y="0"/>
                </a:moveTo>
                <a:lnTo>
                  <a:pt x="0" y="1051559"/>
                </a:lnTo>
              </a:path>
            </a:pathLst>
          </a:custGeom>
          <a:ln w="4698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506979" y="2426207"/>
            <a:ext cx="4187952" cy="5501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806952" y="2700527"/>
            <a:ext cx="1531620" cy="55016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994147" y="2700527"/>
            <a:ext cx="402336" cy="55016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399788" y="2974848"/>
            <a:ext cx="402336" cy="55016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2666494" y="2552962"/>
            <a:ext cx="3812540" cy="528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12545" marR="5080" indent="-1300480">
              <a:lnSpc>
                <a:spcPct val="100000"/>
              </a:lnSpc>
            </a:pPr>
            <a:r>
              <a:rPr sz="1800" b="1" spc="-15" dirty="0">
                <a:solidFill>
                  <a:srgbClr val="3F3F3F"/>
                </a:solidFill>
                <a:latin typeface="Garamond"/>
                <a:cs typeface="Garamond"/>
              </a:rPr>
              <a:t>HERDING</a:t>
            </a:r>
            <a:r>
              <a:rPr sz="1800" b="1" spc="5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1800" b="1" spc="-15" dirty="0">
                <a:solidFill>
                  <a:srgbClr val="3F3F3F"/>
                </a:solidFill>
                <a:latin typeface="Garamond"/>
                <a:cs typeface="Garamond"/>
              </a:rPr>
              <a:t>G</a:t>
            </a:r>
            <a:r>
              <a:rPr sz="1800" b="1" spc="-55" dirty="0">
                <a:solidFill>
                  <a:srgbClr val="3F3F3F"/>
                </a:solidFill>
                <a:latin typeface="Garamond"/>
                <a:cs typeface="Garamond"/>
              </a:rPr>
              <a:t>R</a:t>
            </a:r>
            <a:r>
              <a:rPr sz="1800" b="1" spc="-15" dirty="0">
                <a:solidFill>
                  <a:srgbClr val="3F3F3F"/>
                </a:solidFill>
                <a:latin typeface="Garamond"/>
                <a:cs typeface="Garamond"/>
              </a:rPr>
              <a:t>OUP</a:t>
            </a:r>
            <a:r>
              <a:rPr sz="1800" b="1" spc="-10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3F3F3F"/>
                </a:solidFill>
                <a:latin typeface="Garamond"/>
                <a:cs typeface="Garamond"/>
              </a:rPr>
              <a:t>DOG</a:t>
            </a:r>
            <a:r>
              <a:rPr sz="1800" b="1" dirty="0">
                <a:solidFill>
                  <a:srgbClr val="3F3F3F"/>
                </a:solidFill>
                <a:latin typeface="Garamond"/>
                <a:cs typeface="Garamond"/>
              </a:rPr>
              <a:t>S</a:t>
            </a:r>
            <a:r>
              <a:rPr sz="1800" b="1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3F3F3F"/>
                </a:solidFill>
                <a:latin typeface="Garamond"/>
                <a:cs typeface="Garamond"/>
              </a:rPr>
              <a:t>&amp;</a:t>
            </a:r>
            <a:r>
              <a:rPr sz="1800" b="1" spc="5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3F3F3F"/>
                </a:solidFill>
                <a:latin typeface="Garamond"/>
                <a:cs typeface="Garamond"/>
              </a:rPr>
              <a:t>S</a:t>
            </a:r>
            <a:r>
              <a:rPr sz="1800" b="1" spc="-30" dirty="0">
                <a:solidFill>
                  <a:srgbClr val="3F3F3F"/>
                </a:solidFill>
                <a:latin typeface="Garamond"/>
                <a:cs typeface="Garamond"/>
              </a:rPr>
              <a:t>M</a:t>
            </a:r>
            <a:r>
              <a:rPr sz="1800" b="1" spc="-5" dirty="0">
                <a:solidFill>
                  <a:srgbClr val="3F3F3F"/>
                </a:solidFill>
                <a:latin typeface="Garamond"/>
                <a:cs typeface="Garamond"/>
              </a:rPr>
              <a:t>A</a:t>
            </a:r>
            <a:r>
              <a:rPr sz="1800" b="1" spc="-10" dirty="0">
                <a:solidFill>
                  <a:srgbClr val="3F3F3F"/>
                </a:solidFill>
                <a:latin typeface="Garamond"/>
                <a:cs typeface="Garamond"/>
              </a:rPr>
              <a:t>L</a:t>
            </a:r>
            <a:r>
              <a:rPr sz="1800" b="1" dirty="0">
                <a:solidFill>
                  <a:srgbClr val="3F3F3F"/>
                </a:solidFill>
                <a:latin typeface="Garamond"/>
                <a:cs typeface="Garamond"/>
              </a:rPr>
              <a:t>L</a:t>
            </a:r>
            <a:r>
              <a:rPr sz="1800" b="1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1800" b="1" spc="-30" dirty="0">
                <a:solidFill>
                  <a:srgbClr val="3F3F3F"/>
                </a:solidFill>
                <a:latin typeface="Garamond"/>
                <a:cs typeface="Garamond"/>
              </a:rPr>
              <a:t>M</a:t>
            </a:r>
            <a:r>
              <a:rPr sz="1800" b="1" spc="-20" dirty="0">
                <a:solidFill>
                  <a:srgbClr val="3F3F3F"/>
                </a:solidFill>
                <a:latin typeface="Garamond"/>
                <a:cs typeface="Garamond"/>
              </a:rPr>
              <a:t>A</a:t>
            </a:r>
            <a:r>
              <a:rPr sz="1800" b="1" spc="-30" dirty="0">
                <a:solidFill>
                  <a:srgbClr val="3F3F3F"/>
                </a:solidFill>
                <a:latin typeface="Garamond"/>
                <a:cs typeface="Garamond"/>
              </a:rPr>
              <a:t>MM</a:t>
            </a:r>
            <a:r>
              <a:rPr sz="1800" b="1" spc="-5" dirty="0">
                <a:solidFill>
                  <a:srgbClr val="3F3F3F"/>
                </a:solidFill>
                <a:latin typeface="Garamond"/>
                <a:cs typeface="Garamond"/>
              </a:rPr>
              <a:t>A</a:t>
            </a:r>
            <a:r>
              <a:rPr sz="1800" b="1" spc="-10" dirty="0">
                <a:solidFill>
                  <a:srgbClr val="3F3F3F"/>
                </a:solidFill>
                <a:latin typeface="Garamond"/>
                <a:cs typeface="Garamond"/>
              </a:rPr>
              <a:t>L</a:t>
            </a:r>
            <a:r>
              <a:rPr sz="1800" b="1" dirty="0">
                <a:solidFill>
                  <a:srgbClr val="3F3F3F"/>
                </a:solidFill>
                <a:latin typeface="Garamond"/>
                <a:cs typeface="Garamond"/>
              </a:rPr>
              <a:t>S</a:t>
            </a:r>
            <a:endParaRPr sz="1800">
              <a:latin typeface="Garamond"/>
              <a:cs typeface="Garamond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748143" y="4402823"/>
            <a:ext cx="4452487" cy="193814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943600" y="4677320"/>
            <a:ext cx="2435861" cy="165671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2081415"/>
            <a:ext cx="3823970" cy="3263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buClr>
                <a:srgbClr val="0E6EC5"/>
              </a:buClr>
              <a:buFont typeface="Arial"/>
              <a:buChar char="•"/>
              <a:tabLst>
                <a:tab pos="355600" algn="l"/>
              </a:tabLst>
            </a:pPr>
            <a:r>
              <a:rPr sz="2000" spc="70" dirty="0">
                <a:solidFill>
                  <a:srgbClr val="FFFFFF"/>
                </a:solidFill>
                <a:latin typeface="Garamond"/>
                <a:cs typeface="Garamond"/>
              </a:rPr>
              <a:t>T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h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e</a:t>
            </a:r>
            <a:r>
              <a:rPr sz="200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Sh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et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l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a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n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d</a:t>
            </a:r>
            <a:r>
              <a:rPr sz="200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Sh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e</a:t>
            </a:r>
            <a:r>
              <a:rPr sz="2000" spc="60" dirty="0">
                <a:solidFill>
                  <a:srgbClr val="FFFFFF"/>
                </a:solidFill>
                <a:latin typeface="Garamond"/>
                <a:cs typeface="Garamond"/>
              </a:rPr>
              <a:t>e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p</a:t>
            </a:r>
            <a:r>
              <a:rPr sz="2000" spc="40" dirty="0">
                <a:solidFill>
                  <a:srgbClr val="FFFFFF"/>
                </a:solidFill>
                <a:latin typeface="Garamond"/>
                <a:cs typeface="Garamond"/>
              </a:rPr>
              <a:t>d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o</a:t>
            </a:r>
            <a:r>
              <a:rPr sz="2000" spc="20" dirty="0">
                <a:solidFill>
                  <a:srgbClr val="FFFFFF"/>
                </a:solidFill>
                <a:latin typeface="Garamond"/>
                <a:cs typeface="Garamond"/>
              </a:rPr>
              <a:t>g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,</a:t>
            </a:r>
            <a:r>
              <a:rPr sz="2000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o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r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"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Sh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e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l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t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i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e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"</a:t>
            </a:r>
            <a:r>
              <a:rPr sz="20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a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s</a:t>
            </a:r>
            <a:r>
              <a:rPr sz="2000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i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t</a:t>
            </a:r>
            <a:r>
              <a:rPr sz="2000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i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s</a:t>
            </a:r>
            <a:r>
              <a:rPr sz="2000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c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o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mm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onl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y</a:t>
            </a:r>
            <a:r>
              <a:rPr sz="20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ca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ll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e</a:t>
            </a:r>
            <a:r>
              <a:rPr sz="2000" spc="40" dirty="0">
                <a:solidFill>
                  <a:srgbClr val="FFFFFF"/>
                </a:solidFill>
                <a:latin typeface="Garamond"/>
                <a:cs typeface="Garamond"/>
              </a:rPr>
              <a:t>d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,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i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s</a:t>
            </a:r>
            <a:r>
              <a:rPr sz="2000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e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ss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e</a:t>
            </a:r>
            <a:r>
              <a:rPr sz="2000" spc="15" dirty="0">
                <a:solidFill>
                  <a:srgbClr val="FFFFFF"/>
                </a:solidFill>
                <a:latin typeface="Garamond"/>
                <a:cs typeface="Garamond"/>
              </a:rPr>
              <a:t>n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t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i</a:t>
            </a:r>
            <a:r>
              <a:rPr sz="2000" spc="20" dirty="0">
                <a:solidFill>
                  <a:srgbClr val="FFFFFF"/>
                </a:solidFill>
                <a:latin typeface="Garamond"/>
                <a:cs typeface="Garamond"/>
              </a:rPr>
              <a:t>a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ll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y</a:t>
            </a:r>
            <a:r>
              <a:rPr sz="200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a</a:t>
            </a:r>
            <a:r>
              <a:rPr sz="2000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Garamond"/>
                <a:cs typeface="Garamond"/>
              </a:rPr>
              <a:t>w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o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r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kin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g</a:t>
            </a:r>
            <a:r>
              <a:rPr sz="2000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C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olli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e</a:t>
            </a:r>
            <a:r>
              <a:rPr sz="2000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i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n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mi</a:t>
            </a:r>
            <a:r>
              <a:rPr sz="2000" spc="25" dirty="0">
                <a:solidFill>
                  <a:srgbClr val="FFFFFF"/>
                </a:solidFill>
                <a:latin typeface="Garamond"/>
                <a:cs typeface="Garamond"/>
              </a:rPr>
              <a:t>n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i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at</a:t>
            </a:r>
            <a:r>
              <a:rPr sz="2000" spc="20" dirty="0">
                <a:solidFill>
                  <a:srgbClr val="FFFFFF"/>
                </a:solidFill>
                <a:latin typeface="Garamond"/>
                <a:cs typeface="Garamond"/>
              </a:rPr>
              <a:t>u</a:t>
            </a:r>
            <a:r>
              <a:rPr sz="2000" spc="25" dirty="0">
                <a:solidFill>
                  <a:srgbClr val="FFFFFF"/>
                </a:solidFill>
                <a:latin typeface="Garamond"/>
                <a:cs typeface="Garamond"/>
              </a:rPr>
              <a:t>r</a:t>
            </a:r>
            <a:r>
              <a:rPr sz="2000" spc="-10" dirty="0">
                <a:solidFill>
                  <a:srgbClr val="FFFFFF"/>
                </a:solidFill>
                <a:latin typeface="Garamond"/>
                <a:cs typeface="Garamond"/>
              </a:rPr>
              <a:t>e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.</a:t>
            </a:r>
            <a:endParaRPr sz="2000">
              <a:latin typeface="Garamond"/>
              <a:cs typeface="Garamond"/>
            </a:endParaRPr>
          </a:p>
          <a:p>
            <a:pPr marL="355600" marR="257810" indent="-342900">
              <a:lnSpc>
                <a:spcPct val="100000"/>
              </a:lnSpc>
              <a:spcBef>
                <a:spcPts val="600"/>
              </a:spcBef>
              <a:buClr>
                <a:srgbClr val="0E6EC5"/>
              </a:buClr>
              <a:buFont typeface="Arial"/>
              <a:buChar char="•"/>
              <a:tabLst>
                <a:tab pos="355600" algn="l"/>
              </a:tabLst>
            </a:pP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Al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e</a:t>
            </a:r>
            <a:r>
              <a:rPr sz="2000" spc="70" dirty="0">
                <a:solidFill>
                  <a:srgbClr val="FFFFFF"/>
                </a:solidFill>
                <a:latin typeface="Garamond"/>
                <a:cs typeface="Garamond"/>
              </a:rPr>
              <a:t>r</a:t>
            </a:r>
            <a:r>
              <a:rPr sz="2000" spc="45" dirty="0">
                <a:solidFill>
                  <a:srgbClr val="FFFFFF"/>
                </a:solidFill>
                <a:latin typeface="Garamond"/>
                <a:cs typeface="Garamond"/>
              </a:rPr>
              <a:t>t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,</a:t>
            </a:r>
            <a:r>
              <a:rPr sz="20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in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te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ns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e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l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y</a:t>
            </a:r>
            <a:r>
              <a:rPr sz="20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l</a:t>
            </a:r>
            <a:r>
              <a:rPr sz="2000" spc="-5" dirty="0">
                <a:solidFill>
                  <a:srgbClr val="FFFFFF"/>
                </a:solidFill>
                <a:latin typeface="Garamond"/>
                <a:cs typeface="Garamond"/>
              </a:rPr>
              <a:t>o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ya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l</a:t>
            </a:r>
            <a:r>
              <a:rPr sz="2000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a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n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d</a:t>
            </a:r>
            <a:r>
              <a:rPr sz="2000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hi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g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hl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y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tra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in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a</a:t>
            </a:r>
            <a:r>
              <a:rPr sz="2000" spc="15" dirty="0">
                <a:solidFill>
                  <a:srgbClr val="FFFFFF"/>
                </a:solidFill>
                <a:latin typeface="Garamond"/>
                <a:cs typeface="Garamond"/>
              </a:rPr>
              <a:t>b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l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e.</a:t>
            </a:r>
            <a:endParaRPr sz="2000">
              <a:latin typeface="Garamond"/>
              <a:cs typeface="Garamond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Clr>
                <a:srgbClr val="0E6EC5"/>
              </a:buClr>
              <a:buFont typeface="Arial"/>
              <a:buChar char="•"/>
              <a:tabLst>
                <a:tab pos="355600" algn="l"/>
              </a:tabLst>
            </a:pP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E</a:t>
            </a:r>
            <a:r>
              <a:rPr sz="2000" spc="-5" dirty="0">
                <a:solidFill>
                  <a:srgbClr val="FFFFFF"/>
                </a:solidFill>
                <a:latin typeface="Garamond"/>
                <a:cs typeface="Garamond"/>
              </a:rPr>
              <a:t>x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c</a:t>
            </a:r>
            <a:r>
              <a:rPr sz="2000" spc="25" dirty="0">
                <a:solidFill>
                  <a:srgbClr val="FFFFFF"/>
                </a:solidFill>
                <a:latin typeface="Garamond"/>
                <a:cs typeface="Garamond"/>
              </a:rPr>
              <a:t>e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l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s</a:t>
            </a:r>
            <a:r>
              <a:rPr sz="20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i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n</a:t>
            </a:r>
            <a:r>
              <a:rPr sz="2000" spc="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ag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ili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t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y</a:t>
            </a:r>
            <a:endParaRPr sz="2000">
              <a:latin typeface="Garamond"/>
              <a:cs typeface="Garamond"/>
            </a:endParaRPr>
          </a:p>
          <a:p>
            <a:pPr marL="355600" marR="33655" indent="-342900">
              <a:lnSpc>
                <a:spcPct val="100000"/>
              </a:lnSpc>
              <a:spcBef>
                <a:spcPts val="600"/>
              </a:spcBef>
              <a:buClr>
                <a:srgbClr val="0E6EC5"/>
              </a:buClr>
              <a:buFont typeface="Arial"/>
              <a:buChar char="•"/>
              <a:tabLst>
                <a:tab pos="355600" algn="l"/>
              </a:tabLst>
            </a:pPr>
            <a:r>
              <a:rPr sz="2000" spc="70" dirty="0">
                <a:solidFill>
                  <a:srgbClr val="FFFFFF"/>
                </a:solidFill>
                <a:latin typeface="Garamond"/>
                <a:cs typeface="Garamond"/>
              </a:rPr>
              <a:t>T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h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e</a:t>
            </a:r>
            <a:r>
              <a:rPr sz="2000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c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o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a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t</a:t>
            </a:r>
            <a:r>
              <a:rPr sz="2000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ca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n</a:t>
            </a:r>
            <a:r>
              <a:rPr sz="200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b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e</a:t>
            </a:r>
            <a:r>
              <a:rPr sz="2000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bl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a</a:t>
            </a:r>
            <a:r>
              <a:rPr sz="2000" spc="15" dirty="0">
                <a:solidFill>
                  <a:srgbClr val="FFFFFF"/>
                </a:solidFill>
                <a:latin typeface="Garamond"/>
                <a:cs typeface="Garamond"/>
              </a:rPr>
              <a:t>c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k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,</a:t>
            </a:r>
            <a:r>
              <a:rPr sz="2000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bl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u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e</a:t>
            </a:r>
            <a:r>
              <a:rPr sz="2000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40" dirty="0">
                <a:solidFill>
                  <a:srgbClr val="FFFFFF"/>
                </a:solidFill>
                <a:latin typeface="Garamond"/>
                <a:cs typeface="Garamond"/>
              </a:rPr>
              <a:t>m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e</a:t>
            </a:r>
            <a:r>
              <a:rPr sz="2000" spc="25" dirty="0">
                <a:solidFill>
                  <a:srgbClr val="FFFFFF"/>
                </a:solidFill>
                <a:latin typeface="Garamond"/>
                <a:cs typeface="Garamond"/>
              </a:rPr>
              <a:t>r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l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e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o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r</a:t>
            </a:r>
            <a:r>
              <a:rPr sz="2000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s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a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bl</a:t>
            </a:r>
            <a:r>
              <a:rPr sz="2000" spc="15" dirty="0">
                <a:solidFill>
                  <a:srgbClr val="FFFFFF"/>
                </a:solidFill>
                <a:latin typeface="Garamond"/>
                <a:cs typeface="Garamond"/>
              </a:rPr>
              <a:t>e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,</a:t>
            </a:r>
            <a:r>
              <a:rPr sz="20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mar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k</a:t>
            </a:r>
            <a:r>
              <a:rPr sz="2000" spc="20" dirty="0">
                <a:solidFill>
                  <a:srgbClr val="FFFFFF"/>
                </a:solidFill>
                <a:latin typeface="Garamond"/>
                <a:cs typeface="Garamond"/>
              </a:rPr>
              <a:t>e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d</a:t>
            </a:r>
            <a:r>
              <a:rPr sz="20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wi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t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h</a:t>
            </a:r>
            <a:r>
              <a:rPr sz="2000" spc="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v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a</a:t>
            </a:r>
            <a:r>
              <a:rPr sz="2000" spc="95" dirty="0">
                <a:solidFill>
                  <a:srgbClr val="FFFFFF"/>
                </a:solidFill>
                <a:latin typeface="Garamond"/>
                <a:cs typeface="Garamond"/>
              </a:rPr>
              <a:t>r</a:t>
            </a:r>
            <a:r>
              <a:rPr sz="2000" spc="25" dirty="0">
                <a:solidFill>
                  <a:srgbClr val="FFFFFF"/>
                </a:solidFill>
                <a:latin typeface="Garamond"/>
                <a:cs typeface="Garamond"/>
              </a:rPr>
              <a:t>y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in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g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am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o</a:t>
            </a:r>
            <a:r>
              <a:rPr sz="2000" spc="20" dirty="0">
                <a:solidFill>
                  <a:srgbClr val="FFFFFF"/>
                </a:solidFill>
                <a:latin typeface="Garamond"/>
                <a:cs typeface="Garamond"/>
              </a:rPr>
              <a:t>u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n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t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s</a:t>
            </a:r>
            <a:r>
              <a:rPr sz="20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o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f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whi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t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e</a:t>
            </a:r>
            <a:r>
              <a:rPr sz="2000" spc="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a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n</a:t>
            </a:r>
            <a:r>
              <a:rPr sz="2000" spc="40" dirty="0">
                <a:solidFill>
                  <a:srgbClr val="FFFFFF"/>
                </a:solidFill>
                <a:latin typeface="Garamond"/>
                <a:cs typeface="Garamond"/>
              </a:rPr>
              <a:t>d/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t</a:t>
            </a:r>
            <a:r>
              <a:rPr sz="2000" spc="20" dirty="0">
                <a:solidFill>
                  <a:srgbClr val="FFFFFF"/>
                </a:solidFill>
                <a:latin typeface="Garamond"/>
                <a:cs typeface="Garamond"/>
              </a:rPr>
              <a:t>a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n</a:t>
            </a:r>
            <a:endParaRPr sz="2000">
              <a:latin typeface="Garamond"/>
              <a:cs typeface="Garamond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514600" y="975360"/>
            <a:ext cx="4114800" cy="701040"/>
          </a:xfrm>
          <a:custGeom>
            <a:avLst/>
            <a:gdLst/>
            <a:ahLst/>
            <a:cxnLst/>
            <a:rect l="l" t="t" r="r" b="b"/>
            <a:pathLst>
              <a:path w="4114800" h="701039">
                <a:moveTo>
                  <a:pt x="0" y="701039"/>
                </a:moveTo>
                <a:lnTo>
                  <a:pt x="4114799" y="701039"/>
                </a:lnTo>
                <a:lnTo>
                  <a:pt x="4114799" y="0"/>
                </a:lnTo>
                <a:lnTo>
                  <a:pt x="0" y="0"/>
                </a:lnTo>
                <a:lnTo>
                  <a:pt x="0" y="7010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476500" y="1706879"/>
            <a:ext cx="4191000" cy="0"/>
          </a:xfrm>
          <a:custGeom>
            <a:avLst/>
            <a:gdLst/>
            <a:ahLst/>
            <a:cxnLst/>
            <a:rect l="l" t="t" r="r" b="b"/>
            <a:pathLst>
              <a:path w="4191000">
                <a:moveTo>
                  <a:pt x="0" y="0"/>
                </a:moveTo>
                <a:lnTo>
                  <a:pt x="4190999" y="0"/>
                </a:lnTo>
              </a:path>
            </a:pathLst>
          </a:custGeom>
          <a:ln w="1650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484119" y="952500"/>
            <a:ext cx="0" cy="746760"/>
          </a:xfrm>
          <a:custGeom>
            <a:avLst/>
            <a:gdLst/>
            <a:ahLst/>
            <a:cxnLst/>
            <a:rect l="l" t="t" r="r" b="b"/>
            <a:pathLst>
              <a:path h="746760">
                <a:moveTo>
                  <a:pt x="0" y="0"/>
                </a:moveTo>
                <a:lnTo>
                  <a:pt x="0" y="746760"/>
                </a:lnTo>
              </a:path>
            </a:pathLst>
          </a:custGeom>
          <a:ln w="1650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476500" y="944880"/>
            <a:ext cx="4191000" cy="0"/>
          </a:xfrm>
          <a:custGeom>
            <a:avLst/>
            <a:gdLst/>
            <a:ahLst/>
            <a:cxnLst/>
            <a:rect l="l" t="t" r="r" b="b"/>
            <a:pathLst>
              <a:path w="4191000">
                <a:moveTo>
                  <a:pt x="0" y="0"/>
                </a:moveTo>
                <a:lnTo>
                  <a:pt x="4190999" y="0"/>
                </a:lnTo>
              </a:path>
            </a:pathLst>
          </a:custGeom>
          <a:ln w="1650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659879" y="952500"/>
            <a:ext cx="0" cy="746760"/>
          </a:xfrm>
          <a:custGeom>
            <a:avLst/>
            <a:gdLst/>
            <a:ahLst/>
            <a:cxnLst/>
            <a:rect l="l" t="t" r="r" b="b"/>
            <a:pathLst>
              <a:path h="746760">
                <a:moveTo>
                  <a:pt x="0" y="0"/>
                </a:moveTo>
                <a:lnTo>
                  <a:pt x="0" y="746759"/>
                </a:lnTo>
              </a:path>
            </a:pathLst>
          </a:custGeom>
          <a:ln w="1650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506979" y="1661160"/>
            <a:ext cx="4130040" cy="0"/>
          </a:xfrm>
          <a:custGeom>
            <a:avLst/>
            <a:gdLst/>
            <a:ahLst/>
            <a:cxnLst/>
            <a:rect l="l" t="t" r="r" b="b"/>
            <a:pathLst>
              <a:path w="4130040">
                <a:moveTo>
                  <a:pt x="0" y="0"/>
                </a:moveTo>
                <a:lnTo>
                  <a:pt x="4130039" y="0"/>
                </a:lnTo>
              </a:path>
            </a:pathLst>
          </a:custGeom>
          <a:ln w="4698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529839" y="1013460"/>
            <a:ext cx="0" cy="624840"/>
          </a:xfrm>
          <a:custGeom>
            <a:avLst/>
            <a:gdLst/>
            <a:ahLst/>
            <a:cxnLst/>
            <a:rect l="l" t="t" r="r" b="b"/>
            <a:pathLst>
              <a:path h="624839">
                <a:moveTo>
                  <a:pt x="0" y="0"/>
                </a:moveTo>
                <a:lnTo>
                  <a:pt x="0" y="624840"/>
                </a:lnTo>
              </a:path>
            </a:pathLst>
          </a:custGeom>
          <a:ln w="4698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506979" y="990600"/>
            <a:ext cx="4130040" cy="0"/>
          </a:xfrm>
          <a:custGeom>
            <a:avLst/>
            <a:gdLst/>
            <a:ahLst/>
            <a:cxnLst/>
            <a:rect l="l" t="t" r="r" b="b"/>
            <a:pathLst>
              <a:path w="4130040">
                <a:moveTo>
                  <a:pt x="0" y="0"/>
                </a:moveTo>
                <a:lnTo>
                  <a:pt x="4130039" y="0"/>
                </a:lnTo>
              </a:path>
            </a:pathLst>
          </a:custGeom>
          <a:ln w="4699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614159" y="1013460"/>
            <a:ext cx="0" cy="624840"/>
          </a:xfrm>
          <a:custGeom>
            <a:avLst/>
            <a:gdLst/>
            <a:ahLst/>
            <a:cxnLst/>
            <a:rect l="l" t="t" r="r" b="b"/>
            <a:pathLst>
              <a:path h="624839">
                <a:moveTo>
                  <a:pt x="0" y="0"/>
                </a:moveTo>
                <a:lnTo>
                  <a:pt x="0" y="624839"/>
                </a:lnTo>
              </a:path>
            </a:pathLst>
          </a:custGeom>
          <a:ln w="4698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5420">
              <a:lnSpc>
                <a:spcPct val="100000"/>
              </a:lnSpc>
            </a:pPr>
            <a:r>
              <a:rPr dirty="0"/>
              <a:t>SHETL</a:t>
            </a:r>
            <a:r>
              <a:rPr spc="-15" dirty="0"/>
              <a:t>A</a:t>
            </a:r>
            <a:r>
              <a:rPr dirty="0"/>
              <a:t>ND</a:t>
            </a:r>
            <a:r>
              <a:rPr spc="15" dirty="0">
                <a:latin typeface="Times New Roman"/>
                <a:cs typeface="Times New Roman"/>
              </a:rPr>
              <a:t> </a:t>
            </a:r>
            <a:r>
              <a:rPr dirty="0"/>
              <a:t>SHEEP</a:t>
            </a:r>
            <a:r>
              <a:rPr spc="-15" dirty="0"/>
              <a:t>DOG</a:t>
            </a:r>
          </a:p>
        </p:txBody>
      </p:sp>
      <p:sp>
        <p:nvSpPr>
          <p:cNvPr id="13" name="object 13"/>
          <p:cNvSpPr/>
          <p:nvPr/>
        </p:nvSpPr>
        <p:spPr>
          <a:xfrm>
            <a:off x="5486400" y="1744979"/>
            <a:ext cx="3019425" cy="23749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572000" y="4634343"/>
            <a:ext cx="2763521" cy="18924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Rectangle 14"/>
          <p:cNvSpPr/>
          <p:nvPr/>
        </p:nvSpPr>
        <p:spPr>
          <a:xfrm>
            <a:off x="767839" y="558055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u="sng" dirty="0">
                <a:solidFill>
                  <a:schemeClr val="bg1"/>
                </a:solidFill>
                <a:latin typeface="Roboto" charset="0"/>
                <a:hlinkClick r:id="rId5"/>
              </a:rPr>
              <a:t>Height</a:t>
            </a:r>
            <a:r>
              <a:rPr lang="en-US" b="1" dirty="0">
                <a:solidFill>
                  <a:schemeClr val="bg1"/>
                </a:solidFill>
                <a:latin typeface="Roboto" charset="0"/>
              </a:rPr>
              <a:t>: </a:t>
            </a:r>
            <a:r>
              <a:rPr lang="en-US" dirty="0">
                <a:solidFill>
                  <a:schemeClr val="bg1"/>
                </a:solidFill>
                <a:latin typeface="Roboto" charset="0"/>
              </a:rPr>
              <a:t>Male: 13–16 </a:t>
            </a:r>
            <a:r>
              <a:rPr lang="en-US" dirty="0" smtClean="0">
                <a:solidFill>
                  <a:schemeClr val="bg1"/>
                </a:solidFill>
                <a:latin typeface="Roboto" charset="0"/>
              </a:rPr>
              <a:t>inches, </a:t>
            </a:r>
            <a:r>
              <a:rPr lang="en-US" dirty="0">
                <a:solidFill>
                  <a:schemeClr val="bg1"/>
                </a:solidFill>
                <a:latin typeface="Roboto" charset="0"/>
              </a:rPr>
              <a:t>Female: 13–16 inches </a:t>
            </a:r>
          </a:p>
          <a:p>
            <a:r>
              <a:rPr lang="en-US" b="1" dirty="0">
                <a:solidFill>
                  <a:schemeClr val="bg1"/>
                </a:solidFill>
                <a:latin typeface="Roboto" charset="0"/>
                <a:hlinkClick r:id="rId6"/>
              </a:rPr>
              <a:t>Weight</a:t>
            </a:r>
            <a:r>
              <a:rPr lang="en-US" b="1" dirty="0">
                <a:solidFill>
                  <a:schemeClr val="bg1"/>
                </a:solidFill>
                <a:latin typeface="Roboto" charset="0"/>
              </a:rPr>
              <a:t>: </a:t>
            </a:r>
            <a:r>
              <a:rPr lang="en-US" dirty="0">
                <a:solidFill>
                  <a:schemeClr val="bg1"/>
                </a:solidFill>
                <a:latin typeface="Roboto" charset="0"/>
              </a:rPr>
              <a:t>Male: 14–27 </a:t>
            </a:r>
            <a:r>
              <a:rPr lang="en-US" dirty="0" err="1" smtClean="0">
                <a:solidFill>
                  <a:schemeClr val="bg1"/>
                </a:solidFill>
                <a:latin typeface="Roboto" charset="0"/>
              </a:rPr>
              <a:t>lbs</a:t>
            </a:r>
            <a:r>
              <a:rPr lang="en-US" dirty="0" smtClean="0">
                <a:solidFill>
                  <a:schemeClr val="bg1"/>
                </a:solidFill>
                <a:latin typeface="Roboto" charset="0"/>
              </a:rPr>
              <a:t>, </a:t>
            </a:r>
            <a:r>
              <a:rPr lang="en-US" dirty="0">
                <a:solidFill>
                  <a:schemeClr val="bg1"/>
                </a:solidFill>
                <a:latin typeface="Roboto" charset="0"/>
              </a:rPr>
              <a:t>Female: 14–27 </a:t>
            </a:r>
            <a:r>
              <a:rPr lang="en-US" dirty="0" err="1">
                <a:solidFill>
                  <a:schemeClr val="bg1"/>
                </a:solidFill>
                <a:latin typeface="Roboto" charset="0"/>
              </a:rPr>
              <a:t>lbs</a:t>
            </a:r>
            <a:r>
              <a:rPr lang="en-US" dirty="0">
                <a:solidFill>
                  <a:schemeClr val="bg1"/>
                </a:solidFill>
                <a:latin typeface="Roboto" charset="0"/>
              </a:rPr>
              <a:t> </a:t>
            </a:r>
            <a:endParaRPr lang="en-US" b="0" i="0" dirty="0">
              <a:solidFill>
                <a:schemeClr val="bg1"/>
              </a:solidFill>
              <a:effectLst/>
              <a:latin typeface="Roboto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53716" y="3823110"/>
            <a:ext cx="2035810" cy="5105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800" b="1" spc="-5" dirty="0">
                <a:solidFill>
                  <a:srgbClr val="FFFFFF"/>
                </a:solidFill>
                <a:latin typeface="Garamond"/>
                <a:cs typeface="Garamond"/>
              </a:rPr>
              <a:t>SM</a:t>
            </a:r>
            <a:r>
              <a:rPr sz="1800" b="1" spc="-10" dirty="0">
                <a:solidFill>
                  <a:srgbClr val="FFFFFF"/>
                </a:solidFill>
                <a:latin typeface="Garamond"/>
                <a:cs typeface="Garamond"/>
              </a:rPr>
              <a:t>A</a:t>
            </a:r>
            <a:r>
              <a:rPr sz="1800" b="1" spc="-5" dirty="0">
                <a:solidFill>
                  <a:srgbClr val="FFFFFF"/>
                </a:solidFill>
                <a:latin typeface="Garamond"/>
                <a:cs typeface="Garamond"/>
              </a:rPr>
              <a:t>L</a:t>
            </a:r>
            <a:r>
              <a:rPr sz="1800" b="1" dirty="0">
                <a:solidFill>
                  <a:srgbClr val="FFFFFF"/>
                </a:solidFill>
                <a:latin typeface="Garamond"/>
                <a:cs typeface="Garamond"/>
              </a:rPr>
              <a:t>L</a:t>
            </a: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Garamond"/>
                <a:cs typeface="Garamond"/>
              </a:rPr>
              <a:t>M</a:t>
            </a:r>
            <a:r>
              <a:rPr sz="1800" b="1" spc="-10" dirty="0">
                <a:solidFill>
                  <a:srgbClr val="FFFFFF"/>
                </a:solidFill>
                <a:latin typeface="Garamond"/>
                <a:cs typeface="Garamond"/>
              </a:rPr>
              <a:t>AMMA</a:t>
            </a:r>
            <a:r>
              <a:rPr sz="1800" b="1" spc="-5" dirty="0">
                <a:solidFill>
                  <a:srgbClr val="FFFFFF"/>
                </a:solidFill>
                <a:latin typeface="Garamond"/>
                <a:cs typeface="Garamond"/>
              </a:rPr>
              <a:t>LS</a:t>
            </a:r>
            <a:endParaRPr sz="1800">
              <a:latin typeface="Garamond"/>
              <a:cs typeface="Garamond"/>
            </a:endParaRPr>
          </a:p>
          <a:p>
            <a:pPr marL="635" algn="ctr">
              <a:lnSpc>
                <a:spcPct val="100000"/>
              </a:lnSpc>
              <a:spcBef>
                <a:spcPts val="100"/>
              </a:spcBef>
            </a:pPr>
            <a:r>
              <a:rPr sz="1600" spc="-50" dirty="0">
                <a:solidFill>
                  <a:srgbClr val="FFFFFF"/>
                </a:solidFill>
                <a:latin typeface="Garamond"/>
                <a:cs typeface="Garamond"/>
              </a:rPr>
              <a:t>R</a:t>
            </a:r>
            <a:r>
              <a:rPr sz="1600" spc="-20" dirty="0">
                <a:solidFill>
                  <a:srgbClr val="FFFFFF"/>
                </a:solidFill>
                <a:latin typeface="Garamond"/>
                <a:cs typeface="Garamond"/>
              </a:rPr>
              <a:t>O</a:t>
            </a:r>
            <a:r>
              <a:rPr sz="1600" spc="-10" dirty="0">
                <a:solidFill>
                  <a:srgbClr val="FFFFFF"/>
                </a:solidFill>
                <a:latin typeface="Garamond"/>
                <a:cs typeface="Garamond"/>
              </a:rPr>
              <a:t>P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Garamond"/>
                <a:cs typeface="Garamond"/>
              </a:rPr>
              <a:t>VET</a:t>
            </a:r>
            <a:endParaRPr sz="1600">
              <a:latin typeface="Garamond"/>
              <a:cs typeface="Garamond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2033093"/>
            <a:ext cx="3845560" cy="3591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266065" indent="-342900">
              <a:lnSpc>
                <a:spcPts val="1820"/>
              </a:lnSpc>
              <a:buClr>
                <a:srgbClr val="0E6EC5"/>
              </a:buClr>
              <a:buFont typeface="Arial"/>
              <a:buChar char="•"/>
              <a:tabLst>
                <a:tab pos="355600" algn="l"/>
              </a:tabLst>
            </a:pPr>
            <a:r>
              <a:rPr sz="1900" spc="-40" dirty="0">
                <a:solidFill>
                  <a:srgbClr val="FFFFFF"/>
                </a:solidFill>
                <a:latin typeface="Garamond"/>
                <a:cs typeface="Garamond"/>
              </a:rPr>
              <a:t>R</a:t>
            </a:r>
            <a:r>
              <a:rPr sz="1900" spc="15" dirty="0">
                <a:solidFill>
                  <a:srgbClr val="FFFFFF"/>
                </a:solidFill>
                <a:latin typeface="Garamond"/>
                <a:cs typeface="Garamond"/>
              </a:rPr>
              <a:t>o</a:t>
            </a:r>
            <a:r>
              <a:rPr sz="1900" spc="5" dirty="0">
                <a:solidFill>
                  <a:srgbClr val="FFFFFF"/>
                </a:solidFill>
                <a:latin typeface="Garamond"/>
                <a:cs typeface="Garamond"/>
              </a:rPr>
              <a:t>de</a:t>
            </a:r>
            <a:r>
              <a:rPr sz="1900" spc="15" dirty="0">
                <a:solidFill>
                  <a:srgbClr val="FFFFFF"/>
                </a:solidFill>
                <a:latin typeface="Garamond"/>
                <a:cs typeface="Garamond"/>
              </a:rPr>
              <a:t>n</a:t>
            </a:r>
            <a:r>
              <a:rPr sz="1900" spc="-10" dirty="0">
                <a:solidFill>
                  <a:srgbClr val="FFFFFF"/>
                </a:solidFill>
                <a:latin typeface="Garamond"/>
                <a:cs typeface="Garamond"/>
              </a:rPr>
              <a:t>t</a:t>
            </a:r>
            <a:r>
              <a:rPr sz="1900" spc="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5" dirty="0">
                <a:solidFill>
                  <a:srgbClr val="FFFFFF"/>
                </a:solidFill>
                <a:latin typeface="Garamond"/>
                <a:cs typeface="Garamond"/>
              </a:rPr>
              <a:t>t</a:t>
            </a:r>
            <a:r>
              <a:rPr sz="1900" spc="15" dirty="0">
                <a:solidFill>
                  <a:srgbClr val="FFFFFF"/>
                </a:solidFill>
                <a:latin typeface="Garamond"/>
                <a:cs typeface="Garamond"/>
              </a:rPr>
              <a:t>h</a:t>
            </a:r>
            <a:r>
              <a:rPr sz="1900" spc="5" dirty="0">
                <a:solidFill>
                  <a:srgbClr val="FFFFFF"/>
                </a:solidFill>
                <a:latin typeface="Garamond"/>
                <a:cs typeface="Garamond"/>
              </a:rPr>
              <a:t>a</a:t>
            </a:r>
            <a:r>
              <a:rPr sz="1900" spc="-10" dirty="0">
                <a:solidFill>
                  <a:srgbClr val="FFFFFF"/>
                </a:solidFill>
                <a:latin typeface="Garamond"/>
                <a:cs typeface="Garamond"/>
              </a:rPr>
              <a:t>t</a:t>
            </a:r>
            <a:r>
              <a:rPr sz="1900" spc="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10" dirty="0">
                <a:solidFill>
                  <a:srgbClr val="FFFFFF"/>
                </a:solidFill>
                <a:latin typeface="Garamond"/>
                <a:cs typeface="Garamond"/>
              </a:rPr>
              <a:t>i</a:t>
            </a:r>
            <a:r>
              <a:rPr sz="1900" spc="-10" dirty="0">
                <a:solidFill>
                  <a:srgbClr val="FFFFFF"/>
                </a:solidFill>
                <a:latin typeface="Garamond"/>
                <a:cs typeface="Garamond"/>
              </a:rPr>
              <a:t>s</a:t>
            </a:r>
            <a:r>
              <a:rPr sz="1900" spc="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10" dirty="0">
                <a:solidFill>
                  <a:srgbClr val="FFFFFF"/>
                </a:solidFill>
                <a:latin typeface="Garamond"/>
                <a:cs typeface="Garamond"/>
              </a:rPr>
              <a:t>l</a:t>
            </a:r>
            <a:r>
              <a:rPr sz="1900" spc="5" dirty="0">
                <a:solidFill>
                  <a:srgbClr val="FFFFFF"/>
                </a:solidFill>
                <a:latin typeface="Garamond"/>
                <a:cs typeface="Garamond"/>
              </a:rPr>
              <a:t>a</a:t>
            </a:r>
            <a:r>
              <a:rPr sz="1900" spc="15" dirty="0">
                <a:solidFill>
                  <a:srgbClr val="FFFFFF"/>
                </a:solidFill>
                <a:latin typeface="Garamond"/>
                <a:cs typeface="Garamond"/>
              </a:rPr>
              <a:t>r</a:t>
            </a:r>
            <a:r>
              <a:rPr sz="1900" spc="30" dirty="0">
                <a:solidFill>
                  <a:srgbClr val="FFFFFF"/>
                </a:solidFill>
                <a:latin typeface="Garamond"/>
                <a:cs typeface="Garamond"/>
              </a:rPr>
              <a:t>g</a:t>
            </a:r>
            <a:r>
              <a:rPr sz="1900" spc="5" dirty="0">
                <a:solidFill>
                  <a:srgbClr val="FFFFFF"/>
                </a:solidFill>
                <a:latin typeface="Garamond"/>
                <a:cs typeface="Garamond"/>
              </a:rPr>
              <a:t>e</a:t>
            </a:r>
            <a:r>
              <a:rPr sz="1900" spc="-10" dirty="0">
                <a:solidFill>
                  <a:srgbClr val="FFFFFF"/>
                </a:solidFill>
                <a:latin typeface="Garamond"/>
                <a:cs typeface="Garamond"/>
              </a:rPr>
              <a:t>r</a:t>
            </a:r>
            <a:r>
              <a:rPr sz="1900" spc="1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5" dirty="0">
                <a:solidFill>
                  <a:srgbClr val="FFFFFF"/>
                </a:solidFill>
                <a:latin typeface="Garamond"/>
                <a:cs typeface="Garamond"/>
              </a:rPr>
              <a:t>a</a:t>
            </a:r>
            <a:r>
              <a:rPr sz="1900" spc="15" dirty="0">
                <a:solidFill>
                  <a:srgbClr val="FFFFFF"/>
                </a:solidFill>
                <a:latin typeface="Garamond"/>
                <a:cs typeface="Garamond"/>
              </a:rPr>
              <a:t>n</a:t>
            </a:r>
            <a:r>
              <a:rPr sz="1900" spc="-10" dirty="0">
                <a:solidFill>
                  <a:srgbClr val="FFFFFF"/>
                </a:solidFill>
                <a:latin typeface="Garamond"/>
                <a:cs typeface="Garamond"/>
              </a:rPr>
              <a:t>d</a:t>
            </a:r>
            <a:r>
              <a:rPr sz="1900" spc="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15" dirty="0">
                <a:solidFill>
                  <a:srgbClr val="FFFFFF"/>
                </a:solidFill>
                <a:latin typeface="Garamond"/>
                <a:cs typeface="Garamond"/>
              </a:rPr>
              <a:t>ro</a:t>
            </a:r>
            <a:r>
              <a:rPr sz="1900" spc="0" dirty="0">
                <a:solidFill>
                  <a:srgbClr val="FFFFFF"/>
                </a:solidFill>
                <a:latin typeface="Garamond"/>
                <a:cs typeface="Garamond"/>
              </a:rPr>
              <a:t>u</a:t>
            </a:r>
            <a:r>
              <a:rPr sz="1900" spc="15" dirty="0">
                <a:solidFill>
                  <a:srgbClr val="FFFFFF"/>
                </a:solidFill>
                <a:latin typeface="Garamond"/>
                <a:cs typeface="Garamond"/>
              </a:rPr>
              <a:t>n</a:t>
            </a:r>
            <a:r>
              <a:rPr sz="1900" spc="5" dirty="0">
                <a:solidFill>
                  <a:srgbClr val="FFFFFF"/>
                </a:solidFill>
                <a:latin typeface="Garamond"/>
                <a:cs typeface="Garamond"/>
              </a:rPr>
              <a:t>de</a:t>
            </a:r>
            <a:r>
              <a:rPr sz="1900" spc="-10" dirty="0">
                <a:solidFill>
                  <a:srgbClr val="FFFFFF"/>
                </a:solidFill>
                <a:latin typeface="Garamond"/>
                <a:cs typeface="Garamond"/>
              </a:rPr>
              <a:t>r</a:t>
            </a:r>
            <a:r>
              <a:rPr sz="19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5" dirty="0">
                <a:solidFill>
                  <a:srgbClr val="FFFFFF"/>
                </a:solidFill>
                <a:latin typeface="Garamond"/>
                <a:cs typeface="Garamond"/>
              </a:rPr>
              <a:t>t</a:t>
            </a:r>
            <a:r>
              <a:rPr sz="1900" spc="15" dirty="0">
                <a:solidFill>
                  <a:srgbClr val="FFFFFF"/>
                </a:solidFill>
                <a:latin typeface="Garamond"/>
                <a:cs typeface="Garamond"/>
              </a:rPr>
              <a:t>h</a:t>
            </a:r>
            <a:r>
              <a:rPr sz="1900" spc="5" dirty="0">
                <a:solidFill>
                  <a:srgbClr val="FFFFFF"/>
                </a:solidFill>
                <a:latin typeface="Garamond"/>
                <a:cs typeface="Garamond"/>
              </a:rPr>
              <a:t>a</a:t>
            </a:r>
            <a:r>
              <a:rPr sz="1900" spc="-10" dirty="0">
                <a:solidFill>
                  <a:srgbClr val="FFFFFF"/>
                </a:solidFill>
                <a:latin typeface="Garamond"/>
                <a:cs typeface="Garamond"/>
              </a:rPr>
              <a:t>n</a:t>
            </a:r>
            <a:r>
              <a:rPr sz="1900" spc="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srgbClr val="FFFFFF"/>
                </a:solidFill>
                <a:latin typeface="Garamond"/>
                <a:cs typeface="Garamond"/>
              </a:rPr>
              <a:t>a</a:t>
            </a:r>
            <a:r>
              <a:rPr sz="1900" spc="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15" dirty="0">
                <a:solidFill>
                  <a:srgbClr val="FFFFFF"/>
                </a:solidFill>
                <a:latin typeface="Garamond"/>
                <a:cs typeface="Garamond"/>
              </a:rPr>
              <a:t>s</a:t>
            </a:r>
            <a:r>
              <a:rPr sz="1900" spc="0" dirty="0">
                <a:solidFill>
                  <a:srgbClr val="FFFFFF"/>
                </a:solidFill>
                <a:latin typeface="Garamond"/>
                <a:cs typeface="Garamond"/>
              </a:rPr>
              <a:t>qu</a:t>
            </a:r>
            <a:r>
              <a:rPr sz="1900" spc="10" dirty="0">
                <a:solidFill>
                  <a:srgbClr val="FFFFFF"/>
                </a:solidFill>
                <a:latin typeface="Garamond"/>
                <a:cs typeface="Garamond"/>
              </a:rPr>
              <a:t>i</a:t>
            </a:r>
            <a:r>
              <a:rPr sz="1900" spc="55" dirty="0">
                <a:solidFill>
                  <a:srgbClr val="FFFFFF"/>
                </a:solidFill>
                <a:latin typeface="Garamond"/>
                <a:cs typeface="Garamond"/>
              </a:rPr>
              <a:t>r</a:t>
            </a:r>
            <a:r>
              <a:rPr sz="1900" spc="15" dirty="0">
                <a:solidFill>
                  <a:srgbClr val="FFFFFF"/>
                </a:solidFill>
                <a:latin typeface="Garamond"/>
                <a:cs typeface="Garamond"/>
              </a:rPr>
              <a:t>r</a:t>
            </a:r>
            <a:r>
              <a:rPr sz="1900" spc="5" dirty="0">
                <a:solidFill>
                  <a:srgbClr val="FFFFFF"/>
                </a:solidFill>
                <a:latin typeface="Garamond"/>
                <a:cs typeface="Garamond"/>
              </a:rPr>
              <a:t>e</a:t>
            </a:r>
            <a:r>
              <a:rPr sz="1900" spc="10" dirty="0">
                <a:solidFill>
                  <a:srgbClr val="FFFFFF"/>
                </a:solidFill>
                <a:latin typeface="Garamond"/>
                <a:cs typeface="Garamond"/>
              </a:rPr>
              <a:t>l</a:t>
            </a:r>
            <a:r>
              <a:rPr sz="1900" spc="-5" dirty="0">
                <a:solidFill>
                  <a:srgbClr val="FFFFFF"/>
                </a:solidFill>
                <a:latin typeface="Garamond"/>
                <a:cs typeface="Garamond"/>
              </a:rPr>
              <a:t>.</a:t>
            </a:r>
            <a:endParaRPr sz="1900">
              <a:latin typeface="Garamond"/>
              <a:cs typeface="Garamond"/>
            </a:endParaRPr>
          </a:p>
          <a:p>
            <a:pPr marL="355600" indent="-342900">
              <a:lnSpc>
                <a:spcPct val="100000"/>
              </a:lnSpc>
              <a:spcBef>
                <a:spcPts val="160"/>
              </a:spcBef>
              <a:buClr>
                <a:srgbClr val="0E6EC5"/>
              </a:buClr>
              <a:buFont typeface="Arial"/>
              <a:buChar char="•"/>
              <a:tabLst>
                <a:tab pos="355600" algn="l"/>
              </a:tabLst>
            </a:pPr>
            <a:r>
              <a:rPr sz="1900" spc="0" dirty="0">
                <a:solidFill>
                  <a:srgbClr val="FFFFFF"/>
                </a:solidFill>
                <a:latin typeface="Garamond"/>
                <a:cs typeface="Garamond"/>
              </a:rPr>
              <a:t>H</a:t>
            </a:r>
            <a:r>
              <a:rPr sz="1900" spc="5" dirty="0">
                <a:solidFill>
                  <a:srgbClr val="FFFFFF"/>
                </a:solidFill>
                <a:latin typeface="Garamond"/>
                <a:cs typeface="Garamond"/>
              </a:rPr>
              <a:t>e</a:t>
            </a:r>
            <a:r>
              <a:rPr sz="1900" spc="15" dirty="0">
                <a:solidFill>
                  <a:srgbClr val="FFFFFF"/>
                </a:solidFill>
                <a:latin typeface="Garamond"/>
                <a:cs typeface="Garamond"/>
              </a:rPr>
              <a:t>rb</a:t>
            </a:r>
            <a:r>
              <a:rPr sz="1900" spc="-5" dirty="0">
                <a:solidFill>
                  <a:srgbClr val="FFFFFF"/>
                </a:solidFill>
                <a:latin typeface="Garamond"/>
                <a:cs typeface="Garamond"/>
              </a:rPr>
              <a:t>i</a:t>
            </a:r>
            <a:r>
              <a:rPr sz="1900" spc="-25" dirty="0">
                <a:solidFill>
                  <a:srgbClr val="FFFFFF"/>
                </a:solidFill>
                <a:latin typeface="Garamond"/>
                <a:cs typeface="Garamond"/>
              </a:rPr>
              <a:t>v</a:t>
            </a:r>
            <a:r>
              <a:rPr sz="1900" spc="25" dirty="0">
                <a:solidFill>
                  <a:srgbClr val="FFFFFF"/>
                </a:solidFill>
                <a:latin typeface="Garamond"/>
                <a:cs typeface="Garamond"/>
              </a:rPr>
              <a:t>o</a:t>
            </a:r>
            <a:r>
              <a:rPr sz="1900" spc="15" dirty="0">
                <a:solidFill>
                  <a:srgbClr val="FFFFFF"/>
                </a:solidFill>
                <a:latin typeface="Garamond"/>
                <a:cs typeface="Garamond"/>
              </a:rPr>
              <a:t>r</a:t>
            </a:r>
            <a:r>
              <a:rPr sz="1900" spc="-10" dirty="0">
                <a:solidFill>
                  <a:srgbClr val="FFFFFF"/>
                </a:solidFill>
                <a:latin typeface="Garamond"/>
                <a:cs typeface="Garamond"/>
              </a:rPr>
              <a:t>e</a:t>
            </a:r>
            <a:endParaRPr sz="1900">
              <a:latin typeface="Garamond"/>
              <a:cs typeface="Garamond"/>
            </a:endParaRPr>
          </a:p>
          <a:p>
            <a:pPr marL="355600" indent="-342900">
              <a:lnSpc>
                <a:spcPct val="100000"/>
              </a:lnSpc>
              <a:spcBef>
                <a:spcPts val="145"/>
              </a:spcBef>
              <a:buClr>
                <a:srgbClr val="0E6EC5"/>
              </a:buClr>
              <a:buFont typeface="Arial"/>
              <a:buChar char="•"/>
              <a:tabLst>
                <a:tab pos="355600" algn="l"/>
              </a:tabLst>
            </a:pPr>
            <a:r>
              <a:rPr sz="1900" dirty="0">
                <a:solidFill>
                  <a:srgbClr val="FFFFFF"/>
                </a:solidFill>
                <a:latin typeface="Garamond"/>
                <a:cs typeface="Garamond"/>
              </a:rPr>
              <a:t>M</a:t>
            </a:r>
            <a:r>
              <a:rPr sz="1900" spc="15" dirty="0">
                <a:solidFill>
                  <a:srgbClr val="FFFFFF"/>
                </a:solidFill>
                <a:latin typeface="Garamond"/>
                <a:cs typeface="Garamond"/>
              </a:rPr>
              <a:t>os</a:t>
            </a:r>
            <a:r>
              <a:rPr sz="1900" spc="-10" dirty="0">
                <a:solidFill>
                  <a:srgbClr val="FFFFFF"/>
                </a:solidFill>
                <a:latin typeface="Garamond"/>
                <a:cs typeface="Garamond"/>
              </a:rPr>
              <a:t>t</a:t>
            </a:r>
            <a:r>
              <a:rPr sz="1900" spc="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0" dirty="0">
                <a:solidFill>
                  <a:srgbClr val="FFFFFF"/>
                </a:solidFill>
                <a:latin typeface="Garamond"/>
                <a:cs typeface="Garamond"/>
              </a:rPr>
              <a:t>a</a:t>
            </a:r>
            <a:r>
              <a:rPr sz="1900" spc="5" dirty="0">
                <a:solidFill>
                  <a:srgbClr val="FFFFFF"/>
                </a:solidFill>
                <a:latin typeface="Garamond"/>
                <a:cs typeface="Garamond"/>
              </a:rPr>
              <a:t>c</a:t>
            </a:r>
            <a:r>
              <a:rPr sz="1900" spc="0" dirty="0">
                <a:solidFill>
                  <a:srgbClr val="FFFFFF"/>
                </a:solidFill>
                <a:latin typeface="Garamond"/>
                <a:cs typeface="Garamond"/>
              </a:rPr>
              <a:t>t</a:t>
            </a:r>
            <a:r>
              <a:rPr sz="1900" spc="-5" dirty="0">
                <a:solidFill>
                  <a:srgbClr val="FFFFFF"/>
                </a:solidFill>
                <a:latin typeface="Garamond"/>
                <a:cs typeface="Garamond"/>
              </a:rPr>
              <a:t>i</a:t>
            </a:r>
            <a:r>
              <a:rPr sz="1900" spc="-30" dirty="0">
                <a:solidFill>
                  <a:srgbClr val="FFFFFF"/>
                </a:solidFill>
                <a:latin typeface="Garamond"/>
                <a:cs typeface="Garamond"/>
              </a:rPr>
              <a:t>v</a:t>
            </a:r>
            <a:r>
              <a:rPr sz="1900" spc="-10" dirty="0">
                <a:solidFill>
                  <a:srgbClr val="FFFFFF"/>
                </a:solidFill>
                <a:latin typeface="Garamond"/>
                <a:cs typeface="Garamond"/>
              </a:rPr>
              <a:t>e</a:t>
            </a:r>
            <a:r>
              <a:rPr sz="1900" spc="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5" dirty="0">
                <a:solidFill>
                  <a:srgbClr val="FFFFFF"/>
                </a:solidFill>
                <a:latin typeface="Garamond"/>
                <a:cs typeface="Garamond"/>
              </a:rPr>
              <a:t>d</a:t>
            </a:r>
            <a:r>
              <a:rPr sz="1900" spc="0" dirty="0">
                <a:solidFill>
                  <a:srgbClr val="FFFFFF"/>
                </a:solidFill>
                <a:latin typeface="Garamond"/>
                <a:cs typeface="Garamond"/>
              </a:rPr>
              <a:t>u</a:t>
            </a:r>
            <a:r>
              <a:rPr sz="1900" spc="25" dirty="0">
                <a:solidFill>
                  <a:srgbClr val="FFFFFF"/>
                </a:solidFill>
                <a:latin typeface="Garamond"/>
                <a:cs typeface="Garamond"/>
              </a:rPr>
              <a:t>r</a:t>
            </a:r>
            <a:r>
              <a:rPr sz="1900" spc="5" dirty="0">
                <a:solidFill>
                  <a:srgbClr val="FFFFFF"/>
                </a:solidFill>
                <a:latin typeface="Garamond"/>
                <a:cs typeface="Garamond"/>
              </a:rPr>
              <a:t>i</a:t>
            </a:r>
            <a:r>
              <a:rPr sz="1900" spc="15" dirty="0">
                <a:solidFill>
                  <a:srgbClr val="FFFFFF"/>
                </a:solidFill>
                <a:latin typeface="Garamond"/>
                <a:cs typeface="Garamond"/>
              </a:rPr>
              <a:t>n</a:t>
            </a:r>
            <a:r>
              <a:rPr sz="1900" spc="-10" dirty="0">
                <a:solidFill>
                  <a:srgbClr val="FFFFFF"/>
                </a:solidFill>
                <a:latin typeface="Garamond"/>
                <a:cs typeface="Garamond"/>
              </a:rPr>
              <a:t>g</a:t>
            </a:r>
            <a:r>
              <a:rPr sz="1900" spc="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5" dirty="0">
                <a:solidFill>
                  <a:srgbClr val="FFFFFF"/>
                </a:solidFill>
                <a:latin typeface="Garamond"/>
                <a:cs typeface="Garamond"/>
              </a:rPr>
              <a:t>d</a:t>
            </a:r>
            <a:r>
              <a:rPr sz="1900" spc="0" dirty="0">
                <a:solidFill>
                  <a:srgbClr val="FFFFFF"/>
                </a:solidFill>
                <a:latin typeface="Garamond"/>
                <a:cs typeface="Garamond"/>
              </a:rPr>
              <a:t>u</a:t>
            </a:r>
            <a:r>
              <a:rPr sz="1900" spc="15" dirty="0">
                <a:solidFill>
                  <a:srgbClr val="FFFFFF"/>
                </a:solidFill>
                <a:latin typeface="Garamond"/>
                <a:cs typeface="Garamond"/>
              </a:rPr>
              <a:t>s</a:t>
            </a:r>
            <a:r>
              <a:rPr sz="1900" spc="-10" dirty="0">
                <a:solidFill>
                  <a:srgbClr val="FFFFFF"/>
                </a:solidFill>
                <a:latin typeface="Garamond"/>
                <a:cs typeface="Garamond"/>
              </a:rPr>
              <a:t>k</a:t>
            </a:r>
            <a:r>
              <a:rPr sz="1900" spc="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0" dirty="0">
                <a:solidFill>
                  <a:srgbClr val="FFFFFF"/>
                </a:solidFill>
                <a:latin typeface="Garamond"/>
                <a:cs typeface="Garamond"/>
              </a:rPr>
              <a:t>a</a:t>
            </a:r>
            <a:r>
              <a:rPr sz="1900" spc="15" dirty="0">
                <a:solidFill>
                  <a:srgbClr val="FFFFFF"/>
                </a:solidFill>
                <a:latin typeface="Garamond"/>
                <a:cs typeface="Garamond"/>
              </a:rPr>
              <a:t>n</a:t>
            </a:r>
            <a:r>
              <a:rPr sz="1900" spc="-10" dirty="0">
                <a:solidFill>
                  <a:srgbClr val="FFFFFF"/>
                </a:solidFill>
                <a:latin typeface="Garamond"/>
                <a:cs typeface="Garamond"/>
              </a:rPr>
              <a:t>d</a:t>
            </a:r>
            <a:r>
              <a:rPr sz="1900" spc="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5" dirty="0">
                <a:solidFill>
                  <a:srgbClr val="FFFFFF"/>
                </a:solidFill>
                <a:latin typeface="Garamond"/>
                <a:cs typeface="Garamond"/>
              </a:rPr>
              <a:t>d</a:t>
            </a:r>
            <a:r>
              <a:rPr sz="1900" spc="-15" dirty="0">
                <a:solidFill>
                  <a:srgbClr val="FFFFFF"/>
                </a:solidFill>
                <a:latin typeface="Garamond"/>
                <a:cs typeface="Garamond"/>
              </a:rPr>
              <a:t>a</a:t>
            </a:r>
            <a:r>
              <a:rPr sz="1900" spc="-5" dirty="0">
                <a:solidFill>
                  <a:srgbClr val="FFFFFF"/>
                </a:solidFill>
                <a:latin typeface="Garamond"/>
                <a:cs typeface="Garamond"/>
              </a:rPr>
              <a:t>w</a:t>
            </a:r>
            <a:r>
              <a:rPr sz="1900" spc="15" dirty="0">
                <a:solidFill>
                  <a:srgbClr val="FFFFFF"/>
                </a:solidFill>
                <a:latin typeface="Garamond"/>
                <a:cs typeface="Garamond"/>
              </a:rPr>
              <a:t>n</a:t>
            </a:r>
            <a:r>
              <a:rPr sz="1900" spc="-5" dirty="0">
                <a:solidFill>
                  <a:srgbClr val="FFFFFF"/>
                </a:solidFill>
                <a:latin typeface="Garamond"/>
                <a:cs typeface="Garamond"/>
              </a:rPr>
              <a:t>.</a:t>
            </a:r>
            <a:endParaRPr sz="1900">
              <a:latin typeface="Garamond"/>
              <a:cs typeface="Garamond"/>
            </a:endParaRPr>
          </a:p>
          <a:p>
            <a:pPr marL="355600" marR="5080" indent="-342900">
              <a:lnSpc>
                <a:spcPts val="1820"/>
              </a:lnSpc>
              <a:spcBef>
                <a:spcPts val="585"/>
              </a:spcBef>
              <a:buClr>
                <a:srgbClr val="0E6EC5"/>
              </a:buClr>
              <a:buFont typeface="Arial"/>
              <a:buChar char="•"/>
              <a:tabLst>
                <a:tab pos="355600" algn="l"/>
              </a:tabLst>
            </a:pPr>
            <a:r>
              <a:rPr sz="1900" spc="0" dirty="0">
                <a:solidFill>
                  <a:srgbClr val="FFFFFF"/>
                </a:solidFill>
                <a:latin typeface="Garamond"/>
                <a:cs typeface="Garamond"/>
              </a:rPr>
              <a:t>N</a:t>
            </a:r>
            <a:r>
              <a:rPr sz="1900" spc="5" dirty="0">
                <a:solidFill>
                  <a:srgbClr val="FFFFFF"/>
                </a:solidFill>
                <a:latin typeface="Garamond"/>
                <a:cs typeface="Garamond"/>
              </a:rPr>
              <a:t>ee</a:t>
            </a:r>
            <a:r>
              <a:rPr sz="1900" spc="-10" dirty="0">
                <a:solidFill>
                  <a:srgbClr val="FFFFFF"/>
                </a:solidFill>
                <a:latin typeface="Garamond"/>
                <a:cs typeface="Garamond"/>
              </a:rPr>
              <a:t>d</a:t>
            </a:r>
            <a:r>
              <a:rPr sz="1900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5" dirty="0">
                <a:solidFill>
                  <a:srgbClr val="FFFFFF"/>
                </a:solidFill>
                <a:latin typeface="Garamond"/>
                <a:cs typeface="Garamond"/>
              </a:rPr>
              <a:t>e</a:t>
            </a:r>
            <a:r>
              <a:rPr sz="1900" spc="0" dirty="0">
                <a:solidFill>
                  <a:srgbClr val="FFFFFF"/>
                </a:solidFill>
                <a:latin typeface="Garamond"/>
                <a:cs typeface="Garamond"/>
              </a:rPr>
              <a:t>x</a:t>
            </a:r>
            <a:r>
              <a:rPr sz="1900" spc="5" dirty="0">
                <a:solidFill>
                  <a:srgbClr val="FFFFFF"/>
                </a:solidFill>
                <a:latin typeface="Garamond"/>
                <a:cs typeface="Garamond"/>
              </a:rPr>
              <a:t>te</a:t>
            </a:r>
            <a:r>
              <a:rPr sz="1900" spc="15" dirty="0">
                <a:solidFill>
                  <a:srgbClr val="FFFFFF"/>
                </a:solidFill>
                <a:latin typeface="Garamond"/>
                <a:cs typeface="Garamond"/>
              </a:rPr>
              <a:t>ns</a:t>
            </a:r>
            <a:r>
              <a:rPr sz="1900" spc="-5" dirty="0">
                <a:solidFill>
                  <a:srgbClr val="FFFFFF"/>
                </a:solidFill>
                <a:latin typeface="Garamond"/>
                <a:cs typeface="Garamond"/>
              </a:rPr>
              <a:t>i</a:t>
            </a:r>
            <a:r>
              <a:rPr sz="1900" spc="-25" dirty="0">
                <a:solidFill>
                  <a:srgbClr val="FFFFFF"/>
                </a:solidFill>
                <a:latin typeface="Garamond"/>
                <a:cs typeface="Garamond"/>
              </a:rPr>
              <a:t>v</a:t>
            </a:r>
            <a:r>
              <a:rPr sz="1900" spc="-10" dirty="0">
                <a:solidFill>
                  <a:srgbClr val="FFFFFF"/>
                </a:solidFill>
                <a:latin typeface="Garamond"/>
                <a:cs typeface="Garamond"/>
              </a:rPr>
              <a:t>e</a:t>
            </a:r>
            <a:r>
              <a:rPr sz="1900" spc="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5" dirty="0">
                <a:solidFill>
                  <a:srgbClr val="FFFFFF"/>
                </a:solidFill>
                <a:latin typeface="Garamond"/>
                <a:cs typeface="Garamond"/>
              </a:rPr>
              <a:t>e</a:t>
            </a:r>
            <a:r>
              <a:rPr sz="1900" spc="-30" dirty="0">
                <a:solidFill>
                  <a:srgbClr val="FFFFFF"/>
                </a:solidFill>
                <a:latin typeface="Garamond"/>
                <a:cs typeface="Garamond"/>
              </a:rPr>
              <a:t>x</a:t>
            </a:r>
            <a:r>
              <a:rPr sz="1900" spc="5" dirty="0">
                <a:solidFill>
                  <a:srgbClr val="FFFFFF"/>
                </a:solidFill>
                <a:latin typeface="Garamond"/>
                <a:cs typeface="Garamond"/>
              </a:rPr>
              <a:t>e</a:t>
            </a:r>
            <a:r>
              <a:rPr sz="1900" spc="15" dirty="0">
                <a:solidFill>
                  <a:srgbClr val="FFFFFF"/>
                </a:solidFill>
                <a:latin typeface="Garamond"/>
                <a:cs typeface="Garamond"/>
              </a:rPr>
              <a:t>r</a:t>
            </a:r>
            <a:r>
              <a:rPr sz="1900" spc="5" dirty="0">
                <a:solidFill>
                  <a:srgbClr val="FFFFFF"/>
                </a:solidFill>
                <a:latin typeface="Garamond"/>
                <a:cs typeface="Garamond"/>
              </a:rPr>
              <a:t>c</a:t>
            </a:r>
            <a:r>
              <a:rPr sz="1900" spc="10" dirty="0">
                <a:solidFill>
                  <a:srgbClr val="FFFFFF"/>
                </a:solidFill>
                <a:latin typeface="Garamond"/>
                <a:cs typeface="Garamond"/>
              </a:rPr>
              <a:t>i</a:t>
            </a:r>
            <a:r>
              <a:rPr sz="1900" spc="15" dirty="0">
                <a:solidFill>
                  <a:srgbClr val="FFFFFF"/>
                </a:solidFill>
                <a:latin typeface="Garamond"/>
                <a:cs typeface="Garamond"/>
              </a:rPr>
              <a:t>s</a:t>
            </a:r>
            <a:r>
              <a:rPr sz="1900" spc="-10" dirty="0">
                <a:solidFill>
                  <a:srgbClr val="FFFFFF"/>
                </a:solidFill>
                <a:latin typeface="Garamond"/>
                <a:cs typeface="Garamond"/>
              </a:rPr>
              <a:t>e,</a:t>
            </a:r>
            <a:r>
              <a:rPr sz="1900" spc="1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5" dirty="0">
                <a:solidFill>
                  <a:srgbClr val="FFFFFF"/>
                </a:solidFill>
                <a:latin typeface="Garamond"/>
                <a:cs typeface="Garamond"/>
              </a:rPr>
              <a:t>a</a:t>
            </a:r>
            <a:r>
              <a:rPr sz="1900" spc="15" dirty="0">
                <a:solidFill>
                  <a:srgbClr val="FFFFFF"/>
                </a:solidFill>
                <a:latin typeface="Garamond"/>
                <a:cs typeface="Garamond"/>
              </a:rPr>
              <a:t>n</a:t>
            </a:r>
            <a:r>
              <a:rPr sz="1900" spc="-10" dirty="0">
                <a:solidFill>
                  <a:srgbClr val="FFFFFF"/>
                </a:solidFill>
                <a:latin typeface="Garamond"/>
                <a:cs typeface="Garamond"/>
              </a:rPr>
              <a:t>d</a:t>
            </a:r>
            <a:r>
              <a:rPr sz="1900" spc="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5" dirty="0">
                <a:solidFill>
                  <a:srgbClr val="FFFFFF"/>
                </a:solidFill>
                <a:latin typeface="Garamond"/>
                <a:cs typeface="Garamond"/>
              </a:rPr>
              <a:t>t</a:t>
            </a:r>
            <a:r>
              <a:rPr sz="1900" spc="-20" dirty="0">
                <a:solidFill>
                  <a:srgbClr val="FFFFFF"/>
                </a:solidFill>
                <a:latin typeface="Garamond"/>
                <a:cs typeface="Garamond"/>
              </a:rPr>
              <a:t>o</a:t>
            </a:r>
            <a:r>
              <a:rPr sz="1900" spc="5" dirty="0">
                <a:solidFill>
                  <a:srgbClr val="FFFFFF"/>
                </a:solidFill>
                <a:latin typeface="Garamond"/>
                <a:cs typeface="Garamond"/>
              </a:rPr>
              <a:t>y</a:t>
            </a:r>
            <a:r>
              <a:rPr sz="1900" spc="-10" dirty="0">
                <a:solidFill>
                  <a:srgbClr val="FFFFFF"/>
                </a:solidFill>
                <a:latin typeface="Garamond"/>
                <a:cs typeface="Garamond"/>
              </a:rPr>
              <a:t>s</a:t>
            </a:r>
            <a:r>
              <a:rPr sz="1900" spc="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5" dirty="0">
                <a:solidFill>
                  <a:srgbClr val="FFFFFF"/>
                </a:solidFill>
                <a:latin typeface="Garamond"/>
                <a:cs typeface="Garamond"/>
              </a:rPr>
              <a:t>t</a:t>
            </a:r>
            <a:r>
              <a:rPr sz="1900" spc="-10" dirty="0">
                <a:solidFill>
                  <a:srgbClr val="FFFFFF"/>
                </a:solidFill>
                <a:latin typeface="Garamond"/>
                <a:cs typeface="Garamond"/>
              </a:rPr>
              <a:t>o</a:t>
            </a:r>
            <a:r>
              <a:rPr sz="19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15" dirty="0">
                <a:solidFill>
                  <a:srgbClr val="FFFFFF"/>
                </a:solidFill>
                <a:latin typeface="Garamond"/>
                <a:cs typeface="Garamond"/>
              </a:rPr>
              <a:t>h</a:t>
            </a:r>
            <a:r>
              <a:rPr sz="1900" spc="5" dirty="0">
                <a:solidFill>
                  <a:srgbClr val="FFFFFF"/>
                </a:solidFill>
                <a:latin typeface="Garamond"/>
                <a:cs typeface="Garamond"/>
              </a:rPr>
              <a:t>e</a:t>
            </a:r>
            <a:r>
              <a:rPr sz="1900" spc="10" dirty="0">
                <a:solidFill>
                  <a:srgbClr val="FFFFFF"/>
                </a:solidFill>
                <a:latin typeface="Garamond"/>
                <a:cs typeface="Garamond"/>
              </a:rPr>
              <a:t>l</a:t>
            </a:r>
            <a:r>
              <a:rPr sz="1900" spc="-10" dirty="0">
                <a:solidFill>
                  <a:srgbClr val="FFFFFF"/>
                </a:solidFill>
                <a:latin typeface="Garamond"/>
                <a:cs typeface="Garamond"/>
              </a:rPr>
              <a:t>p</a:t>
            </a:r>
            <a:r>
              <a:rPr sz="1900" spc="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5" dirty="0">
                <a:solidFill>
                  <a:srgbClr val="FFFFFF"/>
                </a:solidFill>
                <a:latin typeface="Garamond"/>
                <a:cs typeface="Garamond"/>
              </a:rPr>
              <a:t>f</a:t>
            </a:r>
            <a:r>
              <a:rPr sz="1900" spc="10" dirty="0">
                <a:solidFill>
                  <a:srgbClr val="FFFFFF"/>
                </a:solidFill>
                <a:latin typeface="Garamond"/>
                <a:cs typeface="Garamond"/>
              </a:rPr>
              <a:t>il</a:t>
            </a:r>
            <a:r>
              <a:rPr sz="1900" spc="-10" dirty="0">
                <a:solidFill>
                  <a:srgbClr val="FFFFFF"/>
                </a:solidFill>
                <a:latin typeface="Garamond"/>
                <a:cs typeface="Garamond"/>
              </a:rPr>
              <a:t>e</a:t>
            </a:r>
            <a:r>
              <a:rPr sz="1900" spc="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5" dirty="0">
                <a:solidFill>
                  <a:srgbClr val="FFFFFF"/>
                </a:solidFill>
                <a:latin typeface="Garamond"/>
                <a:cs typeface="Garamond"/>
              </a:rPr>
              <a:t>d</a:t>
            </a:r>
            <a:r>
              <a:rPr sz="1900" spc="-15" dirty="0">
                <a:solidFill>
                  <a:srgbClr val="FFFFFF"/>
                </a:solidFill>
                <a:latin typeface="Garamond"/>
                <a:cs typeface="Garamond"/>
              </a:rPr>
              <a:t>o</a:t>
            </a:r>
            <a:r>
              <a:rPr sz="1900" spc="0" dirty="0">
                <a:solidFill>
                  <a:srgbClr val="FFFFFF"/>
                </a:solidFill>
                <a:latin typeface="Garamond"/>
                <a:cs typeface="Garamond"/>
              </a:rPr>
              <a:t>w</a:t>
            </a:r>
            <a:r>
              <a:rPr sz="1900" spc="-10" dirty="0">
                <a:solidFill>
                  <a:srgbClr val="FFFFFF"/>
                </a:solidFill>
                <a:latin typeface="Garamond"/>
                <a:cs typeface="Garamond"/>
              </a:rPr>
              <a:t>n</a:t>
            </a:r>
            <a:r>
              <a:rPr sz="1900" spc="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5" dirty="0">
                <a:solidFill>
                  <a:srgbClr val="FFFFFF"/>
                </a:solidFill>
                <a:latin typeface="Garamond"/>
                <a:cs typeface="Garamond"/>
              </a:rPr>
              <a:t>t</a:t>
            </a:r>
            <a:r>
              <a:rPr sz="1900" spc="15" dirty="0">
                <a:solidFill>
                  <a:srgbClr val="FFFFFF"/>
                </a:solidFill>
                <a:latin typeface="Garamond"/>
                <a:cs typeface="Garamond"/>
              </a:rPr>
              <a:t>h</a:t>
            </a:r>
            <a:r>
              <a:rPr sz="1900" spc="5" dirty="0">
                <a:solidFill>
                  <a:srgbClr val="FFFFFF"/>
                </a:solidFill>
                <a:latin typeface="Garamond"/>
                <a:cs typeface="Garamond"/>
              </a:rPr>
              <a:t>e</a:t>
            </a:r>
            <a:r>
              <a:rPr sz="1900" spc="10" dirty="0">
                <a:solidFill>
                  <a:srgbClr val="FFFFFF"/>
                </a:solidFill>
                <a:latin typeface="Garamond"/>
                <a:cs typeface="Garamond"/>
              </a:rPr>
              <a:t>i</a:t>
            </a:r>
            <a:r>
              <a:rPr sz="1900" spc="-10" dirty="0">
                <a:solidFill>
                  <a:srgbClr val="FFFFFF"/>
                </a:solidFill>
                <a:latin typeface="Garamond"/>
                <a:cs typeface="Garamond"/>
              </a:rPr>
              <a:t>r</a:t>
            </a:r>
            <a:r>
              <a:rPr sz="1900" spc="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5" dirty="0">
                <a:solidFill>
                  <a:srgbClr val="FFFFFF"/>
                </a:solidFill>
                <a:latin typeface="Garamond"/>
                <a:cs typeface="Garamond"/>
              </a:rPr>
              <a:t>teet</a:t>
            </a:r>
            <a:r>
              <a:rPr sz="1900" spc="-10" dirty="0">
                <a:solidFill>
                  <a:srgbClr val="FFFFFF"/>
                </a:solidFill>
                <a:latin typeface="Garamond"/>
                <a:cs typeface="Garamond"/>
              </a:rPr>
              <a:t>h</a:t>
            </a:r>
            <a:r>
              <a:rPr sz="1900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FFFFFF"/>
                </a:solidFill>
                <a:latin typeface="Garamond"/>
                <a:cs typeface="Garamond"/>
              </a:rPr>
              <a:t>w</a:t>
            </a:r>
            <a:r>
              <a:rPr sz="1900" spc="15" dirty="0">
                <a:solidFill>
                  <a:srgbClr val="FFFFFF"/>
                </a:solidFill>
                <a:latin typeface="Garamond"/>
                <a:cs typeface="Garamond"/>
              </a:rPr>
              <a:t>h</a:t>
            </a:r>
            <a:r>
              <a:rPr sz="1900" spc="10" dirty="0">
                <a:solidFill>
                  <a:srgbClr val="FFFFFF"/>
                </a:solidFill>
                <a:latin typeface="Garamond"/>
                <a:cs typeface="Garamond"/>
              </a:rPr>
              <a:t>i</a:t>
            </a:r>
            <a:r>
              <a:rPr sz="1900" spc="-10" dirty="0">
                <a:solidFill>
                  <a:srgbClr val="FFFFFF"/>
                </a:solidFill>
                <a:latin typeface="Garamond"/>
                <a:cs typeface="Garamond"/>
              </a:rPr>
              <a:t>ch</a:t>
            </a:r>
            <a:endParaRPr sz="1900">
              <a:latin typeface="Garamond"/>
              <a:cs typeface="Garamond"/>
            </a:endParaRPr>
          </a:p>
          <a:p>
            <a:pPr marL="355600" marR="40005">
              <a:lnSpc>
                <a:spcPts val="1820"/>
              </a:lnSpc>
              <a:spcBef>
                <a:spcPts val="5"/>
              </a:spcBef>
            </a:pPr>
            <a:r>
              <a:rPr sz="1900" dirty="0">
                <a:solidFill>
                  <a:srgbClr val="FFFFFF"/>
                </a:solidFill>
                <a:latin typeface="Garamond"/>
                <a:cs typeface="Garamond"/>
              </a:rPr>
              <a:t>w</a:t>
            </a:r>
            <a:r>
              <a:rPr sz="1900" spc="10" dirty="0">
                <a:solidFill>
                  <a:srgbClr val="FFFFFF"/>
                </a:solidFill>
                <a:latin typeface="Garamond"/>
                <a:cs typeface="Garamond"/>
              </a:rPr>
              <a:t>il</a:t>
            </a:r>
            <a:r>
              <a:rPr sz="1900" spc="-5" dirty="0">
                <a:solidFill>
                  <a:srgbClr val="FFFFFF"/>
                </a:solidFill>
                <a:latin typeface="Garamond"/>
                <a:cs typeface="Garamond"/>
              </a:rPr>
              <a:t>l</a:t>
            </a:r>
            <a:r>
              <a:rPr sz="1900" spc="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55" dirty="0">
                <a:solidFill>
                  <a:srgbClr val="FFFFFF"/>
                </a:solidFill>
                <a:latin typeface="Garamond"/>
                <a:cs typeface="Garamond"/>
              </a:rPr>
              <a:t>g</a:t>
            </a:r>
            <a:r>
              <a:rPr sz="1900" spc="15" dirty="0">
                <a:solidFill>
                  <a:srgbClr val="FFFFFF"/>
                </a:solidFill>
                <a:latin typeface="Garamond"/>
                <a:cs typeface="Garamond"/>
              </a:rPr>
              <a:t>r</a:t>
            </a:r>
            <a:r>
              <a:rPr sz="1900" spc="-15" dirty="0">
                <a:solidFill>
                  <a:srgbClr val="FFFFFF"/>
                </a:solidFill>
                <a:latin typeface="Garamond"/>
                <a:cs typeface="Garamond"/>
              </a:rPr>
              <a:t>ow</a:t>
            </a:r>
            <a:r>
              <a:rPr sz="1900" spc="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15" dirty="0">
                <a:solidFill>
                  <a:srgbClr val="FFFFFF"/>
                </a:solidFill>
                <a:latin typeface="Garamond"/>
                <a:cs typeface="Garamond"/>
              </a:rPr>
              <a:t>o</a:t>
            </a:r>
            <a:r>
              <a:rPr sz="1900" spc="0" dirty="0">
                <a:solidFill>
                  <a:srgbClr val="FFFFFF"/>
                </a:solidFill>
                <a:latin typeface="Garamond"/>
                <a:cs typeface="Garamond"/>
              </a:rPr>
              <a:t>u</a:t>
            </a:r>
            <a:r>
              <a:rPr sz="1900" spc="-10" dirty="0">
                <a:solidFill>
                  <a:srgbClr val="FFFFFF"/>
                </a:solidFill>
                <a:latin typeface="Garamond"/>
                <a:cs typeface="Garamond"/>
              </a:rPr>
              <a:t>t</a:t>
            </a:r>
            <a:r>
              <a:rPr sz="1900" spc="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15" dirty="0">
                <a:solidFill>
                  <a:srgbClr val="FFFFFF"/>
                </a:solidFill>
                <a:latin typeface="Garamond"/>
                <a:cs typeface="Garamond"/>
              </a:rPr>
              <a:t>o</a:t>
            </a:r>
            <a:r>
              <a:rPr sz="1900" spc="-10" dirty="0">
                <a:solidFill>
                  <a:srgbClr val="FFFFFF"/>
                </a:solidFill>
                <a:latin typeface="Garamond"/>
                <a:cs typeface="Garamond"/>
              </a:rPr>
              <a:t>f</a:t>
            </a:r>
            <a:r>
              <a:rPr sz="19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-1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5" dirty="0">
                <a:solidFill>
                  <a:srgbClr val="FFFFFF"/>
                </a:solidFill>
                <a:latin typeface="Garamond"/>
                <a:cs typeface="Garamond"/>
              </a:rPr>
              <a:t>c</a:t>
            </a:r>
            <a:r>
              <a:rPr sz="1900" spc="15" dirty="0">
                <a:solidFill>
                  <a:srgbClr val="FFFFFF"/>
                </a:solidFill>
                <a:latin typeface="Garamond"/>
                <a:cs typeface="Garamond"/>
              </a:rPr>
              <a:t>on</a:t>
            </a:r>
            <a:r>
              <a:rPr sz="1900" spc="5" dirty="0">
                <a:solidFill>
                  <a:srgbClr val="FFFFFF"/>
                </a:solidFill>
                <a:latin typeface="Garamond"/>
                <a:cs typeface="Garamond"/>
              </a:rPr>
              <a:t>t</a:t>
            </a:r>
            <a:r>
              <a:rPr sz="1900" spc="15" dirty="0">
                <a:solidFill>
                  <a:srgbClr val="FFFFFF"/>
                </a:solidFill>
                <a:latin typeface="Garamond"/>
                <a:cs typeface="Garamond"/>
              </a:rPr>
              <a:t>ro</a:t>
            </a:r>
            <a:r>
              <a:rPr sz="1900" spc="-5" dirty="0">
                <a:solidFill>
                  <a:srgbClr val="FFFFFF"/>
                </a:solidFill>
                <a:latin typeface="Garamond"/>
                <a:cs typeface="Garamond"/>
              </a:rPr>
              <a:t>l</a:t>
            </a:r>
            <a:r>
              <a:rPr sz="1900" spc="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10" dirty="0">
                <a:solidFill>
                  <a:srgbClr val="FFFFFF"/>
                </a:solidFill>
                <a:latin typeface="Garamond"/>
                <a:cs typeface="Garamond"/>
              </a:rPr>
              <a:t>i</a:t>
            </a:r>
            <a:r>
              <a:rPr sz="1900" spc="-10" dirty="0">
                <a:solidFill>
                  <a:srgbClr val="FFFFFF"/>
                </a:solidFill>
                <a:latin typeface="Garamond"/>
                <a:cs typeface="Garamond"/>
              </a:rPr>
              <a:t>s</a:t>
            </a:r>
            <a:r>
              <a:rPr sz="1900" spc="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15" dirty="0">
                <a:solidFill>
                  <a:srgbClr val="FFFFFF"/>
                </a:solidFill>
                <a:latin typeface="Garamond"/>
                <a:cs typeface="Garamond"/>
              </a:rPr>
              <a:t>no</a:t>
            </a:r>
            <a:r>
              <a:rPr sz="1900" spc="-10" dirty="0">
                <a:solidFill>
                  <a:srgbClr val="FFFFFF"/>
                </a:solidFill>
                <a:latin typeface="Garamond"/>
                <a:cs typeface="Garamond"/>
              </a:rPr>
              <a:t>t</a:t>
            </a:r>
            <a:r>
              <a:rPr sz="1900" spc="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5" dirty="0">
                <a:solidFill>
                  <a:srgbClr val="FFFFFF"/>
                </a:solidFill>
                <a:latin typeface="Garamond"/>
                <a:cs typeface="Garamond"/>
              </a:rPr>
              <a:t>file</a:t>
            </a:r>
            <a:r>
              <a:rPr sz="1900" spc="-10" dirty="0">
                <a:solidFill>
                  <a:srgbClr val="FFFFFF"/>
                </a:solidFill>
                <a:latin typeface="Garamond"/>
                <a:cs typeface="Garamond"/>
              </a:rPr>
              <a:t>d</a:t>
            </a:r>
            <a:r>
              <a:rPr sz="19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5" dirty="0">
                <a:solidFill>
                  <a:srgbClr val="FFFFFF"/>
                </a:solidFill>
                <a:latin typeface="Garamond"/>
                <a:cs typeface="Garamond"/>
              </a:rPr>
              <a:t>d</a:t>
            </a:r>
            <a:r>
              <a:rPr sz="1900" spc="-15" dirty="0">
                <a:solidFill>
                  <a:srgbClr val="FFFFFF"/>
                </a:solidFill>
                <a:latin typeface="Garamond"/>
                <a:cs typeface="Garamond"/>
              </a:rPr>
              <a:t>o</a:t>
            </a:r>
            <a:r>
              <a:rPr sz="1900" spc="0" dirty="0">
                <a:solidFill>
                  <a:srgbClr val="FFFFFF"/>
                </a:solidFill>
                <a:latin typeface="Garamond"/>
                <a:cs typeface="Garamond"/>
              </a:rPr>
              <a:t>w</a:t>
            </a:r>
            <a:r>
              <a:rPr sz="1900" spc="-10" dirty="0">
                <a:solidFill>
                  <a:srgbClr val="FFFFFF"/>
                </a:solidFill>
                <a:latin typeface="Garamond"/>
                <a:cs typeface="Garamond"/>
              </a:rPr>
              <a:t>n</a:t>
            </a:r>
            <a:r>
              <a:rPr sz="1900" spc="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-15" dirty="0">
                <a:solidFill>
                  <a:srgbClr val="FFFFFF"/>
                </a:solidFill>
                <a:latin typeface="Garamond"/>
                <a:cs typeface="Garamond"/>
              </a:rPr>
              <a:t>b</a:t>
            </a:r>
            <a:r>
              <a:rPr sz="1900" spc="-10" dirty="0">
                <a:solidFill>
                  <a:srgbClr val="FFFFFF"/>
                </a:solidFill>
                <a:latin typeface="Garamond"/>
                <a:cs typeface="Garamond"/>
              </a:rPr>
              <a:t>y</a:t>
            </a:r>
            <a:r>
              <a:rPr sz="1900" spc="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srgbClr val="FFFFFF"/>
                </a:solidFill>
                <a:latin typeface="Garamond"/>
                <a:cs typeface="Garamond"/>
              </a:rPr>
              <a:t>c</a:t>
            </a:r>
            <a:r>
              <a:rPr sz="1900" spc="15" dirty="0">
                <a:solidFill>
                  <a:srgbClr val="FFFFFF"/>
                </a:solidFill>
                <a:latin typeface="Garamond"/>
                <a:cs typeface="Garamond"/>
              </a:rPr>
              <a:t>h</a:t>
            </a:r>
            <a:r>
              <a:rPr sz="1900" spc="5" dirty="0">
                <a:solidFill>
                  <a:srgbClr val="FFFFFF"/>
                </a:solidFill>
                <a:latin typeface="Garamond"/>
                <a:cs typeface="Garamond"/>
              </a:rPr>
              <a:t>e</a:t>
            </a:r>
            <a:r>
              <a:rPr sz="1900" dirty="0">
                <a:solidFill>
                  <a:srgbClr val="FFFFFF"/>
                </a:solidFill>
                <a:latin typeface="Garamond"/>
                <a:cs typeface="Garamond"/>
              </a:rPr>
              <a:t>w</a:t>
            </a:r>
            <a:r>
              <a:rPr sz="1900" spc="10" dirty="0">
                <a:solidFill>
                  <a:srgbClr val="FFFFFF"/>
                </a:solidFill>
                <a:latin typeface="Garamond"/>
                <a:cs typeface="Garamond"/>
              </a:rPr>
              <a:t>i</a:t>
            </a:r>
            <a:r>
              <a:rPr sz="1900" spc="15" dirty="0">
                <a:solidFill>
                  <a:srgbClr val="FFFFFF"/>
                </a:solidFill>
                <a:latin typeface="Garamond"/>
                <a:cs typeface="Garamond"/>
              </a:rPr>
              <a:t>n</a:t>
            </a:r>
            <a:r>
              <a:rPr sz="1900" spc="-70" dirty="0">
                <a:solidFill>
                  <a:srgbClr val="FFFFFF"/>
                </a:solidFill>
                <a:latin typeface="Garamond"/>
                <a:cs typeface="Garamond"/>
              </a:rPr>
              <a:t>g</a:t>
            </a:r>
            <a:r>
              <a:rPr sz="1900" spc="-5" dirty="0">
                <a:solidFill>
                  <a:srgbClr val="FFFFFF"/>
                </a:solidFill>
                <a:latin typeface="Garamond"/>
                <a:cs typeface="Garamond"/>
              </a:rPr>
              <a:t>.</a:t>
            </a:r>
            <a:endParaRPr sz="1900">
              <a:latin typeface="Garamond"/>
              <a:cs typeface="Garamond"/>
            </a:endParaRPr>
          </a:p>
          <a:p>
            <a:pPr marL="355600" indent="-342900">
              <a:lnSpc>
                <a:spcPct val="100000"/>
              </a:lnSpc>
              <a:spcBef>
                <a:spcPts val="160"/>
              </a:spcBef>
              <a:buClr>
                <a:srgbClr val="0E6EC5"/>
              </a:buClr>
              <a:buFont typeface="Arial"/>
              <a:buChar char="•"/>
              <a:tabLst>
                <a:tab pos="355600" algn="l"/>
              </a:tabLst>
            </a:pPr>
            <a:r>
              <a:rPr sz="1900" dirty="0">
                <a:solidFill>
                  <a:srgbClr val="FFFFFF"/>
                </a:solidFill>
                <a:latin typeface="Garamond"/>
                <a:cs typeface="Garamond"/>
              </a:rPr>
              <a:t>C</a:t>
            </a:r>
            <a:r>
              <a:rPr sz="1900" spc="0" dirty="0">
                <a:solidFill>
                  <a:srgbClr val="FFFFFF"/>
                </a:solidFill>
                <a:latin typeface="Garamond"/>
                <a:cs typeface="Garamond"/>
              </a:rPr>
              <a:t>a</a:t>
            </a:r>
            <a:r>
              <a:rPr sz="1900" spc="-10" dirty="0">
                <a:solidFill>
                  <a:srgbClr val="FFFFFF"/>
                </a:solidFill>
                <a:latin typeface="Garamond"/>
                <a:cs typeface="Garamond"/>
              </a:rPr>
              <a:t>n</a:t>
            </a:r>
            <a:r>
              <a:rPr sz="1900" spc="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5" dirty="0">
                <a:solidFill>
                  <a:srgbClr val="FFFFFF"/>
                </a:solidFill>
                <a:latin typeface="Garamond"/>
                <a:cs typeface="Garamond"/>
              </a:rPr>
              <a:t>j</a:t>
            </a:r>
            <a:r>
              <a:rPr sz="1900" spc="0" dirty="0">
                <a:solidFill>
                  <a:srgbClr val="FFFFFF"/>
                </a:solidFill>
                <a:latin typeface="Garamond"/>
                <a:cs typeface="Garamond"/>
              </a:rPr>
              <a:t>um</a:t>
            </a:r>
            <a:r>
              <a:rPr sz="1900" spc="-10" dirty="0">
                <a:solidFill>
                  <a:srgbClr val="FFFFFF"/>
                </a:solidFill>
                <a:latin typeface="Garamond"/>
                <a:cs typeface="Garamond"/>
              </a:rPr>
              <a:t>p</a:t>
            </a:r>
            <a:r>
              <a:rPr sz="1900" spc="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0" dirty="0">
                <a:solidFill>
                  <a:srgbClr val="FFFFFF"/>
                </a:solidFill>
                <a:latin typeface="Garamond"/>
                <a:cs typeface="Garamond"/>
              </a:rPr>
              <a:t>u</a:t>
            </a:r>
            <a:r>
              <a:rPr sz="1900" spc="-10" dirty="0">
                <a:solidFill>
                  <a:srgbClr val="FFFFFF"/>
                </a:solidFill>
                <a:latin typeface="Garamond"/>
                <a:cs typeface="Garamond"/>
              </a:rPr>
              <a:t>p</a:t>
            </a:r>
            <a:r>
              <a:rPr sz="1900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0" dirty="0">
                <a:solidFill>
                  <a:srgbClr val="FFFFFF"/>
                </a:solidFill>
                <a:latin typeface="Garamond"/>
                <a:cs typeface="Garamond"/>
              </a:rPr>
              <a:t>t</a:t>
            </a:r>
            <a:r>
              <a:rPr sz="1900" spc="-10" dirty="0">
                <a:solidFill>
                  <a:srgbClr val="FFFFFF"/>
                </a:solidFill>
                <a:latin typeface="Garamond"/>
                <a:cs typeface="Garamond"/>
              </a:rPr>
              <a:t>o</a:t>
            </a:r>
            <a:r>
              <a:rPr sz="1900" spc="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srgbClr val="FFFFFF"/>
                </a:solidFill>
                <a:latin typeface="Garamond"/>
                <a:cs typeface="Garamond"/>
              </a:rPr>
              <a:t>6</a:t>
            </a:r>
            <a:r>
              <a:rPr sz="1900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5" dirty="0">
                <a:solidFill>
                  <a:srgbClr val="FFFFFF"/>
                </a:solidFill>
                <a:latin typeface="Garamond"/>
                <a:cs typeface="Garamond"/>
              </a:rPr>
              <a:t>fee</a:t>
            </a:r>
            <a:r>
              <a:rPr sz="1900" spc="0" dirty="0">
                <a:solidFill>
                  <a:srgbClr val="FFFFFF"/>
                </a:solidFill>
                <a:latin typeface="Garamond"/>
                <a:cs typeface="Garamond"/>
              </a:rPr>
              <a:t>t</a:t>
            </a:r>
            <a:r>
              <a:rPr sz="1900" spc="-5" dirty="0">
                <a:solidFill>
                  <a:srgbClr val="FFFFFF"/>
                </a:solidFill>
                <a:latin typeface="Garamond"/>
                <a:cs typeface="Garamond"/>
              </a:rPr>
              <a:t>!</a:t>
            </a:r>
            <a:endParaRPr sz="1900">
              <a:latin typeface="Garamond"/>
              <a:cs typeface="Garamond"/>
            </a:endParaRPr>
          </a:p>
          <a:p>
            <a:pPr marL="355600" indent="-342900">
              <a:lnSpc>
                <a:spcPct val="100000"/>
              </a:lnSpc>
              <a:spcBef>
                <a:spcPts val="145"/>
              </a:spcBef>
              <a:buClr>
                <a:srgbClr val="0E6EC5"/>
              </a:buClr>
              <a:buFont typeface="Arial"/>
              <a:buChar char="•"/>
              <a:tabLst>
                <a:tab pos="355600" algn="l"/>
              </a:tabLst>
            </a:pPr>
            <a:r>
              <a:rPr sz="1900" spc="-65" dirty="0">
                <a:solidFill>
                  <a:srgbClr val="FFFFFF"/>
                </a:solidFill>
                <a:latin typeface="Garamond"/>
                <a:cs typeface="Garamond"/>
              </a:rPr>
              <a:t>P</a:t>
            </a:r>
            <a:r>
              <a:rPr sz="1900" spc="15" dirty="0">
                <a:solidFill>
                  <a:srgbClr val="FFFFFF"/>
                </a:solidFill>
                <a:latin typeface="Garamond"/>
                <a:cs typeface="Garamond"/>
              </a:rPr>
              <a:t>op</a:t>
            </a:r>
            <a:r>
              <a:rPr sz="1900" spc="0" dirty="0">
                <a:solidFill>
                  <a:srgbClr val="FFFFFF"/>
                </a:solidFill>
                <a:latin typeface="Garamond"/>
                <a:cs typeface="Garamond"/>
              </a:rPr>
              <a:t>u</a:t>
            </a:r>
            <a:r>
              <a:rPr sz="1900" spc="10" dirty="0">
                <a:solidFill>
                  <a:srgbClr val="FFFFFF"/>
                </a:solidFill>
                <a:latin typeface="Garamond"/>
                <a:cs typeface="Garamond"/>
              </a:rPr>
              <a:t>l</a:t>
            </a:r>
            <a:r>
              <a:rPr sz="1900" spc="20" dirty="0">
                <a:solidFill>
                  <a:srgbClr val="FFFFFF"/>
                </a:solidFill>
                <a:latin typeface="Garamond"/>
                <a:cs typeface="Garamond"/>
              </a:rPr>
              <a:t>a</a:t>
            </a:r>
            <a:r>
              <a:rPr sz="1900" spc="-10" dirty="0">
                <a:solidFill>
                  <a:srgbClr val="FFFFFF"/>
                </a:solidFill>
                <a:latin typeface="Garamond"/>
                <a:cs typeface="Garamond"/>
              </a:rPr>
              <a:t>r</a:t>
            </a:r>
            <a:r>
              <a:rPr sz="1900" spc="1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10" dirty="0">
                <a:solidFill>
                  <a:srgbClr val="FFFFFF"/>
                </a:solidFill>
                <a:latin typeface="Garamond"/>
                <a:cs typeface="Garamond"/>
              </a:rPr>
              <a:t>i</a:t>
            </a:r>
            <a:r>
              <a:rPr sz="1900" spc="-10" dirty="0">
                <a:solidFill>
                  <a:srgbClr val="FFFFFF"/>
                </a:solidFill>
                <a:latin typeface="Garamond"/>
                <a:cs typeface="Garamond"/>
              </a:rPr>
              <a:t>n</a:t>
            </a:r>
            <a:r>
              <a:rPr sz="1900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5" dirty="0">
                <a:solidFill>
                  <a:srgbClr val="FFFFFF"/>
                </a:solidFill>
                <a:latin typeface="Garamond"/>
                <a:cs typeface="Garamond"/>
              </a:rPr>
              <a:t>t</a:t>
            </a:r>
            <a:r>
              <a:rPr sz="1900" spc="15" dirty="0">
                <a:solidFill>
                  <a:srgbClr val="FFFFFF"/>
                </a:solidFill>
                <a:latin typeface="Garamond"/>
                <a:cs typeface="Garamond"/>
              </a:rPr>
              <a:t>h</a:t>
            </a:r>
            <a:r>
              <a:rPr sz="1900" spc="-10" dirty="0">
                <a:solidFill>
                  <a:srgbClr val="FFFFFF"/>
                </a:solidFill>
                <a:latin typeface="Garamond"/>
                <a:cs typeface="Garamond"/>
              </a:rPr>
              <a:t>e</a:t>
            </a:r>
            <a:r>
              <a:rPr sz="1900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0" dirty="0">
                <a:solidFill>
                  <a:srgbClr val="FFFFFF"/>
                </a:solidFill>
                <a:latin typeface="Garamond"/>
                <a:cs typeface="Garamond"/>
              </a:rPr>
              <a:t>Fu</a:t>
            </a:r>
            <a:r>
              <a:rPr sz="1900" spc="-10" dirty="0">
                <a:solidFill>
                  <a:srgbClr val="FFFFFF"/>
                </a:solidFill>
                <a:latin typeface="Garamond"/>
                <a:cs typeface="Garamond"/>
              </a:rPr>
              <a:t>r</a:t>
            </a:r>
            <a:r>
              <a:rPr sz="1900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-90" dirty="0">
                <a:solidFill>
                  <a:srgbClr val="FFFFFF"/>
                </a:solidFill>
                <a:latin typeface="Garamond"/>
                <a:cs typeface="Garamond"/>
              </a:rPr>
              <a:t>T</a:t>
            </a:r>
            <a:r>
              <a:rPr sz="1900" spc="15" dirty="0">
                <a:solidFill>
                  <a:srgbClr val="FFFFFF"/>
                </a:solidFill>
                <a:latin typeface="Garamond"/>
                <a:cs typeface="Garamond"/>
              </a:rPr>
              <a:t>r</a:t>
            </a:r>
            <a:r>
              <a:rPr sz="1900" spc="5" dirty="0">
                <a:solidFill>
                  <a:srgbClr val="FFFFFF"/>
                </a:solidFill>
                <a:latin typeface="Garamond"/>
                <a:cs typeface="Garamond"/>
              </a:rPr>
              <a:t>ad</a:t>
            </a:r>
            <a:r>
              <a:rPr sz="1900" spc="-10" dirty="0">
                <a:solidFill>
                  <a:srgbClr val="FFFFFF"/>
                </a:solidFill>
                <a:latin typeface="Garamond"/>
                <a:cs typeface="Garamond"/>
              </a:rPr>
              <a:t>e</a:t>
            </a:r>
            <a:endParaRPr sz="1900">
              <a:latin typeface="Garamond"/>
              <a:cs typeface="Garamond"/>
            </a:endParaRPr>
          </a:p>
          <a:p>
            <a:pPr marL="355600" indent="-342900">
              <a:lnSpc>
                <a:spcPts val="2050"/>
              </a:lnSpc>
              <a:spcBef>
                <a:spcPts val="145"/>
              </a:spcBef>
              <a:buClr>
                <a:srgbClr val="0E6EC5"/>
              </a:buClr>
              <a:buFont typeface="Arial"/>
              <a:buChar char="•"/>
              <a:tabLst>
                <a:tab pos="355600" algn="l"/>
              </a:tabLst>
            </a:pPr>
            <a:r>
              <a:rPr sz="1900" spc="25" dirty="0">
                <a:solidFill>
                  <a:srgbClr val="FFFFFF"/>
                </a:solidFill>
                <a:latin typeface="Garamond"/>
                <a:cs typeface="Garamond"/>
              </a:rPr>
              <a:t>T</a:t>
            </a:r>
            <a:r>
              <a:rPr sz="1900" spc="15" dirty="0">
                <a:solidFill>
                  <a:srgbClr val="FFFFFF"/>
                </a:solidFill>
                <a:latin typeface="Garamond"/>
                <a:cs typeface="Garamond"/>
              </a:rPr>
              <a:t>h</a:t>
            </a:r>
            <a:r>
              <a:rPr sz="1900" spc="5" dirty="0">
                <a:solidFill>
                  <a:srgbClr val="FFFFFF"/>
                </a:solidFill>
                <a:latin typeface="Garamond"/>
                <a:cs typeface="Garamond"/>
              </a:rPr>
              <a:t>e</a:t>
            </a:r>
            <a:r>
              <a:rPr sz="1900" spc="-10" dirty="0">
                <a:solidFill>
                  <a:srgbClr val="FFFFFF"/>
                </a:solidFill>
                <a:latin typeface="Garamond"/>
                <a:cs typeface="Garamond"/>
              </a:rPr>
              <a:t>y</a:t>
            </a:r>
            <a:r>
              <a:rPr sz="1900" spc="70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1900" spc="5" dirty="0">
                <a:solidFill>
                  <a:srgbClr val="FFFFFF"/>
                </a:solidFill>
                <a:latin typeface="Garamond"/>
                <a:cs typeface="Garamond"/>
              </a:rPr>
              <a:t>d</a:t>
            </a:r>
            <a:r>
              <a:rPr sz="1900" spc="15" dirty="0">
                <a:solidFill>
                  <a:srgbClr val="FFFFFF"/>
                </a:solidFill>
                <a:latin typeface="Garamond"/>
                <a:cs typeface="Garamond"/>
              </a:rPr>
              <a:t>o</a:t>
            </a:r>
            <a:r>
              <a:rPr sz="1900" spc="-45" dirty="0">
                <a:solidFill>
                  <a:srgbClr val="FFFFFF"/>
                </a:solidFill>
                <a:latin typeface="Garamond"/>
                <a:cs typeface="Garamond"/>
              </a:rPr>
              <a:t>n</a:t>
            </a:r>
            <a:r>
              <a:rPr sz="1900" spc="-40" dirty="0">
                <a:solidFill>
                  <a:srgbClr val="FFFFFF"/>
                </a:solidFill>
                <a:latin typeface="Garamond"/>
                <a:cs typeface="Garamond"/>
              </a:rPr>
              <a:t>’</a:t>
            </a:r>
            <a:r>
              <a:rPr sz="1900" spc="-10" dirty="0">
                <a:solidFill>
                  <a:srgbClr val="FFFFFF"/>
                </a:solidFill>
                <a:latin typeface="Garamond"/>
                <a:cs typeface="Garamond"/>
              </a:rPr>
              <a:t>t</a:t>
            </a:r>
            <a:r>
              <a:rPr sz="1900" spc="80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1900" spc="15" dirty="0">
                <a:solidFill>
                  <a:srgbClr val="FFFFFF"/>
                </a:solidFill>
                <a:latin typeface="Garamond"/>
                <a:cs typeface="Garamond"/>
              </a:rPr>
              <a:t>s</a:t>
            </a:r>
            <a:r>
              <a:rPr sz="1900" spc="-15" dirty="0">
                <a:solidFill>
                  <a:srgbClr val="FFFFFF"/>
                </a:solidFill>
                <a:latin typeface="Garamond"/>
                <a:cs typeface="Garamond"/>
              </a:rPr>
              <a:t>w</a:t>
            </a:r>
            <a:r>
              <a:rPr sz="1900" spc="0" dirty="0">
                <a:solidFill>
                  <a:srgbClr val="FFFFFF"/>
                </a:solidFill>
                <a:latin typeface="Garamond"/>
                <a:cs typeface="Garamond"/>
              </a:rPr>
              <a:t>e</a:t>
            </a:r>
            <a:r>
              <a:rPr sz="1900" spc="5" dirty="0">
                <a:solidFill>
                  <a:srgbClr val="FFFFFF"/>
                </a:solidFill>
                <a:latin typeface="Garamond"/>
                <a:cs typeface="Garamond"/>
              </a:rPr>
              <a:t>a</a:t>
            </a:r>
            <a:r>
              <a:rPr sz="1900" spc="-10" dirty="0">
                <a:solidFill>
                  <a:srgbClr val="FFFFFF"/>
                </a:solidFill>
                <a:latin typeface="Garamond"/>
                <a:cs typeface="Garamond"/>
              </a:rPr>
              <a:t>t</a:t>
            </a:r>
            <a:r>
              <a:rPr sz="1900" spc="70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1900" spc="15" dirty="0">
                <a:solidFill>
                  <a:srgbClr val="FFFFFF"/>
                </a:solidFill>
                <a:latin typeface="Garamond"/>
                <a:cs typeface="Garamond"/>
              </a:rPr>
              <a:t>s</a:t>
            </a:r>
            <a:r>
              <a:rPr sz="1900" spc="-10" dirty="0">
                <a:solidFill>
                  <a:srgbClr val="FFFFFF"/>
                </a:solidFill>
                <a:latin typeface="Garamond"/>
                <a:cs typeface="Garamond"/>
              </a:rPr>
              <a:t>o</a:t>
            </a:r>
            <a:r>
              <a:rPr sz="1900" spc="50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1900" spc="5" dirty="0">
                <a:solidFill>
                  <a:srgbClr val="FFFFFF"/>
                </a:solidFill>
                <a:latin typeface="Garamond"/>
                <a:cs typeface="Garamond"/>
              </a:rPr>
              <a:t>t</a:t>
            </a:r>
            <a:r>
              <a:rPr sz="1900" spc="15" dirty="0">
                <a:solidFill>
                  <a:srgbClr val="FFFFFF"/>
                </a:solidFill>
                <a:latin typeface="Garamond"/>
                <a:cs typeface="Garamond"/>
              </a:rPr>
              <a:t>h</a:t>
            </a:r>
            <a:r>
              <a:rPr sz="1900" spc="5" dirty="0">
                <a:solidFill>
                  <a:srgbClr val="FFFFFF"/>
                </a:solidFill>
                <a:latin typeface="Garamond"/>
                <a:cs typeface="Garamond"/>
              </a:rPr>
              <a:t>e</a:t>
            </a:r>
            <a:r>
              <a:rPr sz="1900" spc="-10" dirty="0">
                <a:solidFill>
                  <a:srgbClr val="FFFFFF"/>
                </a:solidFill>
                <a:latin typeface="Garamond"/>
                <a:cs typeface="Garamond"/>
              </a:rPr>
              <a:t>y</a:t>
            </a:r>
            <a:r>
              <a:rPr sz="1900" spc="70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1900" spc="-15" dirty="0">
                <a:solidFill>
                  <a:srgbClr val="FFFFFF"/>
                </a:solidFill>
                <a:latin typeface="Garamond"/>
                <a:cs typeface="Garamond"/>
              </a:rPr>
              <a:t>m</a:t>
            </a:r>
            <a:r>
              <a:rPr sz="1900" spc="0" dirty="0">
                <a:solidFill>
                  <a:srgbClr val="FFFFFF"/>
                </a:solidFill>
                <a:latin typeface="Garamond"/>
                <a:cs typeface="Garamond"/>
              </a:rPr>
              <a:t>u</a:t>
            </a:r>
            <a:r>
              <a:rPr sz="1900" spc="15" dirty="0">
                <a:solidFill>
                  <a:srgbClr val="FFFFFF"/>
                </a:solidFill>
                <a:latin typeface="Garamond"/>
                <a:cs typeface="Garamond"/>
              </a:rPr>
              <a:t>s</a:t>
            </a:r>
            <a:r>
              <a:rPr sz="1900" spc="-10" dirty="0">
                <a:solidFill>
                  <a:srgbClr val="FFFFFF"/>
                </a:solidFill>
                <a:latin typeface="Garamond"/>
                <a:cs typeface="Garamond"/>
              </a:rPr>
              <a:t>t</a:t>
            </a:r>
            <a:r>
              <a:rPr sz="1900" spc="55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1900" spc="15" dirty="0">
                <a:solidFill>
                  <a:srgbClr val="FFFFFF"/>
                </a:solidFill>
                <a:latin typeface="Garamond"/>
                <a:cs typeface="Garamond"/>
              </a:rPr>
              <a:t>b</a:t>
            </a:r>
            <a:r>
              <a:rPr sz="1900" spc="-10" dirty="0">
                <a:solidFill>
                  <a:srgbClr val="FFFFFF"/>
                </a:solidFill>
                <a:latin typeface="Garamond"/>
                <a:cs typeface="Garamond"/>
              </a:rPr>
              <a:t>e</a:t>
            </a:r>
            <a:endParaRPr sz="1900">
              <a:latin typeface="Garamond"/>
              <a:cs typeface="Garamond"/>
            </a:endParaRPr>
          </a:p>
          <a:p>
            <a:pPr marL="355600">
              <a:lnSpc>
                <a:spcPts val="2050"/>
              </a:lnSpc>
            </a:pPr>
            <a:r>
              <a:rPr sz="1900" spc="-10" dirty="0">
                <a:solidFill>
                  <a:srgbClr val="FFFFFF"/>
                </a:solidFill>
                <a:latin typeface="Garamond"/>
                <a:cs typeface="Garamond"/>
              </a:rPr>
              <a:t>k</a:t>
            </a:r>
            <a:r>
              <a:rPr sz="1900" spc="30" dirty="0">
                <a:solidFill>
                  <a:srgbClr val="FFFFFF"/>
                </a:solidFill>
                <a:latin typeface="Garamond"/>
                <a:cs typeface="Garamond"/>
              </a:rPr>
              <a:t>e</a:t>
            </a:r>
            <a:r>
              <a:rPr sz="1900" spc="15" dirty="0">
                <a:solidFill>
                  <a:srgbClr val="FFFFFF"/>
                </a:solidFill>
                <a:latin typeface="Garamond"/>
                <a:cs typeface="Garamond"/>
              </a:rPr>
              <a:t>p</a:t>
            </a:r>
            <a:r>
              <a:rPr sz="1900" spc="-10" dirty="0">
                <a:solidFill>
                  <a:srgbClr val="FFFFFF"/>
                </a:solidFill>
                <a:latin typeface="Garamond"/>
                <a:cs typeface="Garamond"/>
              </a:rPr>
              <a:t>t</a:t>
            </a:r>
            <a:r>
              <a:rPr sz="1900" spc="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5" dirty="0">
                <a:solidFill>
                  <a:srgbClr val="FFFFFF"/>
                </a:solidFill>
                <a:latin typeface="Garamond"/>
                <a:cs typeface="Garamond"/>
              </a:rPr>
              <a:t>c</a:t>
            </a:r>
            <a:r>
              <a:rPr sz="1900" spc="15" dirty="0">
                <a:solidFill>
                  <a:srgbClr val="FFFFFF"/>
                </a:solidFill>
                <a:latin typeface="Garamond"/>
                <a:cs typeface="Garamond"/>
              </a:rPr>
              <a:t>oo</a:t>
            </a:r>
            <a:r>
              <a:rPr sz="1900" spc="10" dirty="0">
                <a:solidFill>
                  <a:srgbClr val="FFFFFF"/>
                </a:solidFill>
                <a:latin typeface="Garamond"/>
                <a:cs typeface="Garamond"/>
              </a:rPr>
              <a:t>l</a:t>
            </a:r>
            <a:r>
              <a:rPr sz="1900" spc="-5" dirty="0">
                <a:solidFill>
                  <a:srgbClr val="FFFFFF"/>
                </a:solidFill>
                <a:latin typeface="Garamond"/>
                <a:cs typeface="Garamond"/>
              </a:rPr>
              <a:t>.</a:t>
            </a:r>
            <a:endParaRPr sz="1900">
              <a:latin typeface="Garamond"/>
              <a:cs typeface="Garamond"/>
            </a:endParaRPr>
          </a:p>
          <a:p>
            <a:pPr marL="355600" indent="-342900">
              <a:lnSpc>
                <a:spcPct val="100000"/>
              </a:lnSpc>
              <a:spcBef>
                <a:spcPts val="145"/>
              </a:spcBef>
              <a:buClr>
                <a:srgbClr val="0E6EC5"/>
              </a:buClr>
              <a:buFont typeface="Arial"/>
              <a:buChar char="•"/>
              <a:tabLst>
                <a:tab pos="355600" algn="l"/>
              </a:tabLst>
            </a:pPr>
            <a:r>
              <a:rPr sz="1900" spc="5" dirty="0">
                <a:solidFill>
                  <a:srgbClr val="FFFFFF"/>
                </a:solidFill>
                <a:latin typeface="Garamond"/>
                <a:cs typeface="Garamond"/>
              </a:rPr>
              <a:t>I</a:t>
            </a:r>
            <a:r>
              <a:rPr sz="1900" spc="-10" dirty="0">
                <a:solidFill>
                  <a:srgbClr val="FFFFFF"/>
                </a:solidFill>
                <a:latin typeface="Garamond"/>
                <a:cs typeface="Garamond"/>
              </a:rPr>
              <a:t>n</a:t>
            </a:r>
            <a:r>
              <a:rPr sz="1900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15" dirty="0">
                <a:solidFill>
                  <a:srgbClr val="FFFFFF"/>
                </a:solidFill>
                <a:latin typeface="Garamond"/>
                <a:cs typeface="Garamond"/>
              </a:rPr>
              <a:t>n</a:t>
            </a:r>
            <a:r>
              <a:rPr sz="1900" spc="0" dirty="0">
                <a:solidFill>
                  <a:srgbClr val="FFFFFF"/>
                </a:solidFill>
                <a:latin typeface="Garamond"/>
                <a:cs typeface="Garamond"/>
              </a:rPr>
              <a:t>atu</a:t>
            </a:r>
            <a:r>
              <a:rPr sz="1900" spc="25" dirty="0">
                <a:solidFill>
                  <a:srgbClr val="FFFFFF"/>
                </a:solidFill>
                <a:latin typeface="Garamond"/>
                <a:cs typeface="Garamond"/>
              </a:rPr>
              <a:t>r</a:t>
            </a:r>
            <a:r>
              <a:rPr sz="1900" spc="-10" dirty="0">
                <a:solidFill>
                  <a:srgbClr val="FFFFFF"/>
                </a:solidFill>
                <a:latin typeface="Garamond"/>
                <a:cs typeface="Garamond"/>
              </a:rPr>
              <a:t>e</a:t>
            </a:r>
            <a:r>
              <a:rPr sz="1900" spc="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0" dirty="0">
                <a:solidFill>
                  <a:srgbClr val="FFFFFF"/>
                </a:solidFill>
                <a:latin typeface="Garamond"/>
                <a:cs typeface="Garamond"/>
              </a:rPr>
              <a:t>t</a:t>
            </a:r>
            <a:r>
              <a:rPr sz="1900" spc="15" dirty="0">
                <a:solidFill>
                  <a:srgbClr val="FFFFFF"/>
                </a:solidFill>
                <a:latin typeface="Garamond"/>
                <a:cs typeface="Garamond"/>
              </a:rPr>
              <a:t>h</a:t>
            </a:r>
            <a:r>
              <a:rPr sz="1900" spc="5" dirty="0">
                <a:solidFill>
                  <a:srgbClr val="FFFFFF"/>
                </a:solidFill>
                <a:latin typeface="Garamond"/>
                <a:cs typeface="Garamond"/>
              </a:rPr>
              <a:t>e</a:t>
            </a:r>
            <a:r>
              <a:rPr sz="1900" spc="-10" dirty="0">
                <a:solidFill>
                  <a:srgbClr val="FFFFFF"/>
                </a:solidFill>
                <a:latin typeface="Garamond"/>
                <a:cs typeface="Garamond"/>
              </a:rPr>
              <a:t>y</a:t>
            </a:r>
            <a:r>
              <a:rPr sz="1900" spc="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0" dirty="0">
                <a:solidFill>
                  <a:srgbClr val="FFFFFF"/>
                </a:solidFill>
                <a:latin typeface="Garamond"/>
                <a:cs typeface="Garamond"/>
              </a:rPr>
              <a:t>a</a:t>
            </a:r>
            <a:r>
              <a:rPr sz="1900" spc="25" dirty="0">
                <a:solidFill>
                  <a:srgbClr val="FFFFFF"/>
                </a:solidFill>
                <a:latin typeface="Garamond"/>
                <a:cs typeface="Garamond"/>
              </a:rPr>
              <a:t>r</a:t>
            </a:r>
            <a:r>
              <a:rPr sz="1900" spc="-10" dirty="0">
                <a:solidFill>
                  <a:srgbClr val="FFFFFF"/>
                </a:solidFill>
                <a:latin typeface="Garamond"/>
                <a:cs typeface="Garamond"/>
              </a:rPr>
              <a:t>e</a:t>
            </a:r>
            <a:r>
              <a:rPr sz="1900" spc="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15" dirty="0">
                <a:solidFill>
                  <a:srgbClr val="FFFFFF"/>
                </a:solidFill>
                <a:latin typeface="Garamond"/>
                <a:cs typeface="Garamond"/>
              </a:rPr>
              <a:t>on</a:t>
            </a:r>
            <a:r>
              <a:rPr sz="1900" spc="5" dirty="0">
                <a:solidFill>
                  <a:srgbClr val="FFFFFF"/>
                </a:solidFill>
                <a:latin typeface="Garamond"/>
                <a:cs typeface="Garamond"/>
              </a:rPr>
              <a:t>l</a:t>
            </a:r>
            <a:r>
              <a:rPr sz="1900" spc="-10" dirty="0">
                <a:solidFill>
                  <a:srgbClr val="FFFFFF"/>
                </a:solidFill>
                <a:latin typeface="Garamond"/>
                <a:cs typeface="Garamond"/>
              </a:rPr>
              <a:t>y</a:t>
            </a:r>
            <a:r>
              <a:rPr sz="1900" spc="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55" dirty="0">
                <a:solidFill>
                  <a:srgbClr val="FFFFFF"/>
                </a:solidFill>
                <a:latin typeface="Garamond"/>
                <a:cs typeface="Garamond"/>
              </a:rPr>
              <a:t>g</a:t>
            </a:r>
            <a:r>
              <a:rPr sz="1900" spc="25" dirty="0">
                <a:solidFill>
                  <a:srgbClr val="FFFFFF"/>
                </a:solidFill>
                <a:latin typeface="Garamond"/>
                <a:cs typeface="Garamond"/>
              </a:rPr>
              <a:t>r</a:t>
            </a:r>
            <a:r>
              <a:rPr sz="1900" spc="-15" dirty="0">
                <a:solidFill>
                  <a:srgbClr val="FFFFFF"/>
                </a:solidFill>
                <a:latin typeface="Garamond"/>
                <a:cs typeface="Garamond"/>
              </a:rPr>
              <a:t>a</a:t>
            </a:r>
            <a:r>
              <a:rPr sz="1900" spc="-145" dirty="0">
                <a:solidFill>
                  <a:srgbClr val="FFFFFF"/>
                </a:solidFill>
                <a:latin typeface="Garamond"/>
                <a:cs typeface="Garamond"/>
              </a:rPr>
              <a:t>y</a:t>
            </a:r>
            <a:r>
              <a:rPr sz="1900" spc="-5" dirty="0">
                <a:solidFill>
                  <a:srgbClr val="FFFFFF"/>
                </a:solidFill>
                <a:latin typeface="Garamond"/>
                <a:cs typeface="Garamond"/>
              </a:rPr>
              <a:t>.</a:t>
            </a:r>
            <a:endParaRPr sz="1900">
              <a:latin typeface="Garamond"/>
              <a:cs typeface="Garamond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514600" y="975360"/>
            <a:ext cx="4114800" cy="701040"/>
          </a:xfrm>
          <a:custGeom>
            <a:avLst/>
            <a:gdLst/>
            <a:ahLst/>
            <a:cxnLst/>
            <a:rect l="l" t="t" r="r" b="b"/>
            <a:pathLst>
              <a:path w="4114800" h="701039">
                <a:moveTo>
                  <a:pt x="0" y="701039"/>
                </a:moveTo>
                <a:lnTo>
                  <a:pt x="4114799" y="701039"/>
                </a:lnTo>
                <a:lnTo>
                  <a:pt x="4114799" y="0"/>
                </a:lnTo>
                <a:lnTo>
                  <a:pt x="0" y="0"/>
                </a:lnTo>
                <a:lnTo>
                  <a:pt x="0" y="7010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476500" y="1706879"/>
            <a:ext cx="4191000" cy="0"/>
          </a:xfrm>
          <a:custGeom>
            <a:avLst/>
            <a:gdLst/>
            <a:ahLst/>
            <a:cxnLst/>
            <a:rect l="l" t="t" r="r" b="b"/>
            <a:pathLst>
              <a:path w="4191000">
                <a:moveTo>
                  <a:pt x="0" y="0"/>
                </a:moveTo>
                <a:lnTo>
                  <a:pt x="4190999" y="0"/>
                </a:lnTo>
              </a:path>
            </a:pathLst>
          </a:custGeom>
          <a:ln w="1650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484119" y="952500"/>
            <a:ext cx="0" cy="746760"/>
          </a:xfrm>
          <a:custGeom>
            <a:avLst/>
            <a:gdLst/>
            <a:ahLst/>
            <a:cxnLst/>
            <a:rect l="l" t="t" r="r" b="b"/>
            <a:pathLst>
              <a:path h="746760">
                <a:moveTo>
                  <a:pt x="0" y="0"/>
                </a:moveTo>
                <a:lnTo>
                  <a:pt x="0" y="746760"/>
                </a:lnTo>
              </a:path>
            </a:pathLst>
          </a:custGeom>
          <a:ln w="1650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476500" y="944880"/>
            <a:ext cx="4191000" cy="0"/>
          </a:xfrm>
          <a:custGeom>
            <a:avLst/>
            <a:gdLst/>
            <a:ahLst/>
            <a:cxnLst/>
            <a:rect l="l" t="t" r="r" b="b"/>
            <a:pathLst>
              <a:path w="4191000">
                <a:moveTo>
                  <a:pt x="0" y="0"/>
                </a:moveTo>
                <a:lnTo>
                  <a:pt x="4190999" y="0"/>
                </a:lnTo>
              </a:path>
            </a:pathLst>
          </a:custGeom>
          <a:ln w="1650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659879" y="952500"/>
            <a:ext cx="0" cy="746760"/>
          </a:xfrm>
          <a:custGeom>
            <a:avLst/>
            <a:gdLst/>
            <a:ahLst/>
            <a:cxnLst/>
            <a:rect l="l" t="t" r="r" b="b"/>
            <a:pathLst>
              <a:path h="746760">
                <a:moveTo>
                  <a:pt x="0" y="0"/>
                </a:moveTo>
                <a:lnTo>
                  <a:pt x="0" y="746759"/>
                </a:lnTo>
              </a:path>
            </a:pathLst>
          </a:custGeom>
          <a:ln w="1650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506979" y="1661160"/>
            <a:ext cx="4130040" cy="0"/>
          </a:xfrm>
          <a:custGeom>
            <a:avLst/>
            <a:gdLst/>
            <a:ahLst/>
            <a:cxnLst/>
            <a:rect l="l" t="t" r="r" b="b"/>
            <a:pathLst>
              <a:path w="4130040">
                <a:moveTo>
                  <a:pt x="0" y="0"/>
                </a:moveTo>
                <a:lnTo>
                  <a:pt x="4130039" y="0"/>
                </a:lnTo>
              </a:path>
            </a:pathLst>
          </a:custGeom>
          <a:ln w="4698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529839" y="1013460"/>
            <a:ext cx="0" cy="624840"/>
          </a:xfrm>
          <a:custGeom>
            <a:avLst/>
            <a:gdLst/>
            <a:ahLst/>
            <a:cxnLst/>
            <a:rect l="l" t="t" r="r" b="b"/>
            <a:pathLst>
              <a:path h="624839">
                <a:moveTo>
                  <a:pt x="0" y="0"/>
                </a:moveTo>
                <a:lnTo>
                  <a:pt x="0" y="624840"/>
                </a:lnTo>
              </a:path>
            </a:pathLst>
          </a:custGeom>
          <a:ln w="4698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506979" y="990600"/>
            <a:ext cx="4130040" cy="0"/>
          </a:xfrm>
          <a:custGeom>
            <a:avLst/>
            <a:gdLst/>
            <a:ahLst/>
            <a:cxnLst/>
            <a:rect l="l" t="t" r="r" b="b"/>
            <a:pathLst>
              <a:path w="4130040">
                <a:moveTo>
                  <a:pt x="0" y="0"/>
                </a:moveTo>
                <a:lnTo>
                  <a:pt x="4130039" y="0"/>
                </a:lnTo>
              </a:path>
            </a:pathLst>
          </a:custGeom>
          <a:ln w="4699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614159" y="1013460"/>
            <a:ext cx="0" cy="624840"/>
          </a:xfrm>
          <a:custGeom>
            <a:avLst/>
            <a:gdLst/>
            <a:ahLst/>
            <a:cxnLst/>
            <a:rect l="l" t="t" r="r" b="b"/>
            <a:pathLst>
              <a:path h="624839">
                <a:moveTo>
                  <a:pt x="0" y="0"/>
                </a:moveTo>
                <a:lnTo>
                  <a:pt x="0" y="624839"/>
                </a:lnTo>
              </a:path>
            </a:pathLst>
          </a:custGeom>
          <a:ln w="4698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58825">
              <a:lnSpc>
                <a:spcPct val="100000"/>
              </a:lnSpc>
            </a:pPr>
            <a:r>
              <a:rPr dirty="0"/>
              <a:t>C</a:t>
            </a:r>
            <a:r>
              <a:rPr spc="-15" dirty="0"/>
              <a:t>HIN</a:t>
            </a:r>
            <a:r>
              <a:rPr spc="-10" dirty="0"/>
              <a:t>C</a:t>
            </a:r>
            <a:r>
              <a:rPr dirty="0"/>
              <a:t>HIL</a:t>
            </a:r>
            <a:r>
              <a:rPr spc="-10" dirty="0"/>
              <a:t>L</a:t>
            </a:r>
            <a:r>
              <a:rPr dirty="0"/>
              <a:t>A</a:t>
            </a:r>
          </a:p>
        </p:txBody>
      </p:sp>
      <p:sp>
        <p:nvSpPr>
          <p:cNvPr id="13" name="object 13"/>
          <p:cNvSpPr/>
          <p:nvPr/>
        </p:nvSpPr>
        <p:spPr>
          <a:xfrm>
            <a:off x="4800600" y="2518068"/>
            <a:ext cx="4165610" cy="3124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2081415"/>
            <a:ext cx="3818890" cy="3035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109855" indent="-342900">
              <a:lnSpc>
                <a:spcPct val="100000"/>
              </a:lnSpc>
              <a:buClr>
                <a:srgbClr val="0E6EC5"/>
              </a:buClr>
              <a:buFont typeface="Arial"/>
              <a:buChar char="•"/>
              <a:tabLst>
                <a:tab pos="355600" algn="l"/>
              </a:tabLst>
            </a:pP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S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ma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l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l</a:t>
            </a:r>
            <a:r>
              <a:rPr sz="200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Garamond"/>
                <a:cs typeface="Garamond"/>
              </a:rPr>
              <a:t>R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o</a:t>
            </a:r>
            <a:r>
              <a:rPr sz="2000" spc="40" dirty="0">
                <a:solidFill>
                  <a:srgbClr val="FFFFFF"/>
                </a:solidFill>
                <a:latin typeface="Garamond"/>
                <a:cs typeface="Garamond"/>
              </a:rPr>
              <a:t>d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e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n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t</a:t>
            </a:r>
            <a:r>
              <a:rPr sz="200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wi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t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h</a:t>
            </a:r>
            <a:r>
              <a:rPr sz="2000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ye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ll</a:t>
            </a:r>
            <a:r>
              <a:rPr sz="2000" spc="5" dirty="0">
                <a:solidFill>
                  <a:srgbClr val="FFFFFF"/>
                </a:solidFill>
                <a:latin typeface="Garamond"/>
                <a:cs typeface="Garamond"/>
              </a:rPr>
              <a:t>o</a:t>
            </a:r>
            <a:r>
              <a:rPr sz="2000" spc="75" dirty="0">
                <a:solidFill>
                  <a:srgbClr val="FFFFFF"/>
                </a:solidFill>
                <a:latin typeface="Garamond"/>
                <a:cs typeface="Garamond"/>
              </a:rPr>
              <a:t>w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-b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r</a:t>
            </a:r>
            <a:r>
              <a:rPr sz="2000" spc="5" dirty="0">
                <a:solidFill>
                  <a:srgbClr val="FFFFFF"/>
                </a:solidFill>
                <a:latin typeface="Garamond"/>
                <a:cs typeface="Garamond"/>
              </a:rPr>
              <a:t>o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w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n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f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u</a:t>
            </a:r>
            <a:r>
              <a:rPr sz="2000" spc="-35" dirty="0">
                <a:solidFill>
                  <a:srgbClr val="FFFFFF"/>
                </a:solidFill>
                <a:latin typeface="Garamond"/>
                <a:cs typeface="Garamond"/>
              </a:rPr>
              <a:t>r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.</a:t>
            </a:r>
            <a:endParaRPr sz="2000">
              <a:latin typeface="Garamond"/>
              <a:cs typeface="Garamond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Clr>
                <a:srgbClr val="0E6EC5"/>
              </a:buClr>
              <a:buFont typeface="Arial"/>
              <a:buChar char="•"/>
              <a:tabLst>
                <a:tab pos="355600" algn="l"/>
              </a:tabLst>
            </a:pP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H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er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bo</a:t>
            </a:r>
            <a:r>
              <a:rPr sz="2000" spc="5" dirty="0">
                <a:solidFill>
                  <a:srgbClr val="FFFFFF"/>
                </a:solidFill>
                <a:latin typeface="Garamond"/>
                <a:cs typeface="Garamond"/>
              </a:rPr>
              <a:t>i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v</a:t>
            </a:r>
            <a:r>
              <a:rPr sz="2000" spc="15" dirty="0">
                <a:solidFill>
                  <a:srgbClr val="FFFFFF"/>
                </a:solidFill>
                <a:latin typeface="Garamond"/>
                <a:cs typeface="Garamond"/>
              </a:rPr>
              <a:t>o</a:t>
            </a:r>
            <a:r>
              <a:rPr sz="2000" spc="25" dirty="0">
                <a:solidFill>
                  <a:srgbClr val="FFFFFF"/>
                </a:solidFill>
                <a:latin typeface="Garamond"/>
                <a:cs typeface="Garamond"/>
              </a:rPr>
              <a:t>r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e</a:t>
            </a:r>
            <a:endParaRPr sz="2000">
              <a:latin typeface="Garamond"/>
              <a:cs typeface="Garamond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Clr>
                <a:srgbClr val="0E6EC5"/>
              </a:buClr>
              <a:buFont typeface="Arial"/>
              <a:buChar char="•"/>
              <a:tabLst>
                <a:tab pos="355600" algn="l"/>
              </a:tabLst>
            </a:pP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Ext</a:t>
            </a:r>
            <a:r>
              <a:rPr sz="2000" spc="25" dirty="0">
                <a:solidFill>
                  <a:srgbClr val="FFFFFF"/>
                </a:solidFill>
                <a:latin typeface="Garamond"/>
                <a:cs typeface="Garamond"/>
              </a:rPr>
              <a:t>en</a:t>
            </a:r>
            <a:r>
              <a:rPr sz="2000" spc="20" dirty="0">
                <a:solidFill>
                  <a:srgbClr val="FFFFFF"/>
                </a:solidFill>
                <a:latin typeface="Garamond"/>
                <a:cs typeface="Garamond"/>
              </a:rPr>
              <a:t>s</a:t>
            </a:r>
            <a:r>
              <a:rPr sz="2000" spc="5" dirty="0">
                <a:solidFill>
                  <a:srgbClr val="FFFFFF"/>
                </a:solidFill>
                <a:latin typeface="Garamond"/>
                <a:cs typeface="Garamond"/>
              </a:rPr>
              <a:t>i</a:t>
            </a:r>
            <a:r>
              <a:rPr sz="2000" spc="-20" dirty="0">
                <a:solidFill>
                  <a:srgbClr val="FFFFFF"/>
                </a:solidFill>
                <a:latin typeface="Garamond"/>
                <a:cs typeface="Garamond"/>
              </a:rPr>
              <a:t>v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e</a:t>
            </a:r>
            <a:r>
              <a:rPr sz="200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15" dirty="0">
                <a:solidFill>
                  <a:srgbClr val="FFFFFF"/>
                </a:solidFill>
                <a:latin typeface="Garamond"/>
                <a:cs typeface="Garamond"/>
              </a:rPr>
              <a:t>c</a:t>
            </a:r>
            <a:r>
              <a:rPr sz="2000" spc="25" dirty="0">
                <a:solidFill>
                  <a:srgbClr val="FFFFFF"/>
                </a:solidFill>
                <a:latin typeface="Garamond"/>
                <a:cs typeface="Garamond"/>
              </a:rPr>
              <a:t>h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e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w</a:t>
            </a:r>
            <a:r>
              <a:rPr sz="2000" spc="40" dirty="0">
                <a:solidFill>
                  <a:srgbClr val="FFFFFF"/>
                </a:solidFill>
                <a:latin typeface="Garamond"/>
                <a:cs typeface="Garamond"/>
              </a:rPr>
              <a:t>e</a:t>
            </a:r>
            <a:r>
              <a:rPr sz="2000" spc="25" dirty="0">
                <a:solidFill>
                  <a:srgbClr val="FFFFFF"/>
                </a:solidFill>
                <a:latin typeface="Garamond"/>
                <a:cs typeface="Garamond"/>
              </a:rPr>
              <a:t>r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s</a:t>
            </a:r>
            <a:r>
              <a:rPr sz="20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a</a:t>
            </a:r>
            <a:r>
              <a:rPr sz="2000" spc="25" dirty="0">
                <a:solidFill>
                  <a:srgbClr val="FFFFFF"/>
                </a:solidFill>
                <a:latin typeface="Garamond"/>
                <a:cs typeface="Garamond"/>
              </a:rPr>
              <a:t>n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d</a:t>
            </a:r>
            <a:r>
              <a:rPr sz="2000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40" dirty="0">
                <a:solidFill>
                  <a:srgbClr val="FFFFFF"/>
                </a:solidFill>
                <a:latin typeface="Garamond"/>
                <a:cs typeface="Garamond"/>
              </a:rPr>
              <a:t>c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a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n</a:t>
            </a:r>
            <a:r>
              <a:rPr sz="2000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25" dirty="0">
                <a:solidFill>
                  <a:srgbClr val="FFFFFF"/>
                </a:solidFill>
                <a:latin typeface="Garamond"/>
                <a:cs typeface="Garamond"/>
              </a:rPr>
              <a:t>no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t</a:t>
            </a:r>
            <a:r>
              <a:rPr sz="2000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25" dirty="0">
                <a:solidFill>
                  <a:srgbClr val="FFFFFF"/>
                </a:solidFill>
                <a:latin typeface="Garamond"/>
                <a:cs typeface="Garamond"/>
              </a:rPr>
              <a:t>b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e</a:t>
            </a:r>
            <a:endParaRPr sz="2000">
              <a:latin typeface="Garamond"/>
              <a:cs typeface="Garamond"/>
            </a:endParaRPr>
          </a:p>
          <a:p>
            <a:pPr marL="355600">
              <a:lnSpc>
                <a:spcPct val="100000"/>
              </a:lnSpc>
            </a:pP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ho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u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s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e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d</a:t>
            </a:r>
            <a:r>
              <a:rPr sz="20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i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n</a:t>
            </a:r>
            <a:r>
              <a:rPr sz="2000" spc="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pl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a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s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t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i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c</a:t>
            </a:r>
            <a:r>
              <a:rPr sz="200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ca</a:t>
            </a:r>
            <a:r>
              <a:rPr sz="2000" spc="70" dirty="0">
                <a:solidFill>
                  <a:srgbClr val="FFFFFF"/>
                </a:solidFill>
                <a:latin typeface="Garamond"/>
                <a:cs typeface="Garamond"/>
              </a:rPr>
              <a:t>g</a:t>
            </a:r>
            <a:r>
              <a:rPr sz="2000" spc="25" dirty="0">
                <a:solidFill>
                  <a:srgbClr val="FFFFFF"/>
                </a:solidFill>
                <a:latin typeface="Garamond"/>
                <a:cs typeface="Garamond"/>
              </a:rPr>
              <a:t>e</a:t>
            </a:r>
            <a:r>
              <a:rPr sz="2000" spc="-50" dirty="0">
                <a:solidFill>
                  <a:srgbClr val="FFFFFF"/>
                </a:solidFill>
                <a:latin typeface="Garamond"/>
                <a:cs typeface="Garamond"/>
              </a:rPr>
              <a:t>s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.</a:t>
            </a:r>
            <a:endParaRPr sz="2000">
              <a:latin typeface="Garamond"/>
              <a:cs typeface="Garamond"/>
            </a:endParaRPr>
          </a:p>
          <a:p>
            <a:pPr marL="355600" marR="52069" indent="-342900">
              <a:lnSpc>
                <a:spcPct val="100000"/>
              </a:lnSpc>
              <a:spcBef>
                <a:spcPts val="600"/>
              </a:spcBef>
              <a:buClr>
                <a:srgbClr val="0E6EC5"/>
              </a:buClr>
              <a:buFont typeface="Arial"/>
              <a:buChar char="•"/>
              <a:tabLst>
                <a:tab pos="355600" algn="l"/>
              </a:tabLst>
            </a:pP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Bu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bbl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y</a:t>
            </a:r>
            <a:r>
              <a:rPr sz="2000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p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er</a:t>
            </a:r>
            <a:r>
              <a:rPr sz="2000" spc="20" dirty="0">
                <a:solidFill>
                  <a:srgbClr val="FFFFFF"/>
                </a:solidFill>
                <a:latin typeface="Garamond"/>
                <a:cs typeface="Garamond"/>
              </a:rPr>
              <a:t>s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on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a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li</a:t>
            </a:r>
            <a:r>
              <a:rPr sz="2000" spc="25" dirty="0">
                <a:solidFill>
                  <a:srgbClr val="FFFFFF"/>
                </a:solidFill>
                <a:latin typeface="Garamond"/>
                <a:cs typeface="Garamond"/>
              </a:rPr>
              <a:t>t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y</a:t>
            </a:r>
            <a:r>
              <a:rPr sz="2000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a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n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d</a:t>
            </a:r>
            <a:r>
              <a:rPr sz="2000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lon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g</a:t>
            </a:r>
            <a:r>
              <a:rPr sz="2000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lif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e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s</a:t>
            </a:r>
            <a:r>
              <a:rPr sz="2000" spc="25" dirty="0">
                <a:solidFill>
                  <a:srgbClr val="FFFFFF"/>
                </a:solidFill>
                <a:latin typeface="Garamond"/>
                <a:cs typeface="Garamond"/>
              </a:rPr>
              <a:t>p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a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n</a:t>
            </a:r>
            <a:r>
              <a:rPr sz="200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(</a:t>
            </a:r>
            <a:r>
              <a:rPr sz="2000" spc="25" dirty="0">
                <a:solidFill>
                  <a:srgbClr val="FFFFFF"/>
                </a:solidFill>
                <a:latin typeface="Garamond"/>
                <a:cs typeface="Garamond"/>
              </a:rPr>
              <a:t>1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3</a:t>
            </a:r>
            <a:r>
              <a:rPr sz="2000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20" dirty="0">
                <a:solidFill>
                  <a:srgbClr val="FFFFFF"/>
                </a:solidFill>
                <a:latin typeface="Garamond"/>
                <a:cs typeface="Garamond"/>
              </a:rPr>
              <a:t>Y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ea</a:t>
            </a:r>
            <a:r>
              <a:rPr sz="2000" spc="25" dirty="0">
                <a:solidFill>
                  <a:srgbClr val="FFFFFF"/>
                </a:solidFill>
                <a:latin typeface="Garamond"/>
                <a:cs typeface="Garamond"/>
              </a:rPr>
              <a:t>r</a:t>
            </a:r>
            <a:r>
              <a:rPr sz="2000" spc="20" dirty="0">
                <a:solidFill>
                  <a:srgbClr val="FFFFFF"/>
                </a:solidFill>
                <a:latin typeface="Garamond"/>
                <a:cs typeface="Garamond"/>
              </a:rPr>
              <a:t>s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)</a:t>
            </a:r>
            <a:r>
              <a:rPr sz="2000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m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a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k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e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s</a:t>
            </a:r>
            <a:r>
              <a:rPr sz="20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t</a:t>
            </a:r>
            <a:r>
              <a:rPr sz="2000" spc="25" dirty="0">
                <a:solidFill>
                  <a:srgbClr val="FFFFFF"/>
                </a:solidFill>
                <a:latin typeface="Garamond"/>
                <a:cs typeface="Garamond"/>
              </a:rPr>
              <a:t>h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e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m</a:t>
            </a:r>
            <a:r>
              <a:rPr sz="2000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a</a:t>
            </a:r>
            <a:r>
              <a:rPr sz="2000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25" dirty="0">
                <a:solidFill>
                  <a:srgbClr val="FFFFFF"/>
                </a:solidFill>
                <a:latin typeface="Garamond"/>
                <a:cs typeface="Garamond"/>
              </a:rPr>
              <a:t>p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e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t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80" dirty="0">
                <a:solidFill>
                  <a:srgbClr val="FFFFFF"/>
                </a:solidFill>
                <a:latin typeface="Garamond"/>
                <a:cs typeface="Garamond"/>
              </a:rPr>
              <a:t>g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r</a:t>
            </a:r>
            <a:r>
              <a:rPr sz="2000" spc="5" dirty="0">
                <a:solidFill>
                  <a:srgbClr val="FFFFFF"/>
                </a:solidFill>
                <a:latin typeface="Garamond"/>
                <a:cs typeface="Garamond"/>
              </a:rPr>
              <a:t>o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win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g</a:t>
            </a:r>
            <a:r>
              <a:rPr sz="2000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i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n</a:t>
            </a:r>
            <a:r>
              <a:rPr sz="2000" spc="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pop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u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l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a</a:t>
            </a:r>
            <a:r>
              <a:rPr sz="2000" spc="25" dirty="0">
                <a:solidFill>
                  <a:srgbClr val="FFFFFF"/>
                </a:solidFill>
                <a:latin typeface="Garamond"/>
                <a:cs typeface="Garamond"/>
              </a:rPr>
              <a:t>r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i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t</a:t>
            </a:r>
            <a:r>
              <a:rPr sz="2000" spc="-140" dirty="0">
                <a:solidFill>
                  <a:srgbClr val="FFFFFF"/>
                </a:solidFill>
                <a:latin typeface="Garamond"/>
                <a:cs typeface="Garamond"/>
              </a:rPr>
              <a:t>y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.</a:t>
            </a:r>
            <a:endParaRPr sz="2000">
              <a:latin typeface="Garamond"/>
              <a:cs typeface="Garamond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Clr>
                <a:srgbClr val="0E6EC5"/>
              </a:buClr>
              <a:buFont typeface="Arial"/>
              <a:buChar char="•"/>
              <a:tabLst>
                <a:tab pos="355600" algn="l"/>
              </a:tabLst>
            </a:pP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H</a:t>
            </a:r>
            <a:r>
              <a:rPr sz="2000" spc="10" dirty="0">
                <a:solidFill>
                  <a:srgbClr val="FFFFFF"/>
                </a:solidFill>
                <a:latin typeface="Garamond"/>
                <a:cs typeface="Garamond"/>
              </a:rPr>
              <a:t>a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ve</a:t>
            </a:r>
            <a:r>
              <a:rPr sz="2000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h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a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i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re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d</a:t>
            </a:r>
            <a:r>
              <a:rPr sz="2000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40" dirty="0">
                <a:solidFill>
                  <a:srgbClr val="FFFFFF"/>
                </a:solidFill>
                <a:latin typeface="Garamond"/>
                <a:cs typeface="Garamond"/>
              </a:rPr>
              <a:t>t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a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il</a:t>
            </a:r>
            <a:r>
              <a:rPr sz="2000" spc="-40" dirty="0">
                <a:solidFill>
                  <a:srgbClr val="FFFFFF"/>
                </a:solidFill>
                <a:latin typeface="Garamond"/>
                <a:cs typeface="Garamond"/>
              </a:rPr>
              <a:t>s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.</a:t>
            </a:r>
            <a:endParaRPr sz="2000">
              <a:latin typeface="Garamond"/>
              <a:cs typeface="Garamond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514600" y="975360"/>
            <a:ext cx="4114800" cy="701040"/>
          </a:xfrm>
          <a:custGeom>
            <a:avLst/>
            <a:gdLst/>
            <a:ahLst/>
            <a:cxnLst/>
            <a:rect l="l" t="t" r="r" b="b"/>
            <a:pathLst>
              <a:path w="4114800" h="701039">
                <a:moveTo>
                  <a:pt x="0" y="701039"/>
                </a:moveTo>
                <a:lnTo>
                  <a:pt x="4114799" y="701039"/>
                </a:lnTo>
                <a:lnTo>
                  <a:pt x="4114799" y="0"/>
                </a:lnTo>
                <a:lnTo>
                  <a:pt x="0" y="0"/>
                </a:lnTo>
                <a:lnTo>
                  <a:pt x="0" y="7010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476500" y="1706879"/>
            <a:ext cx="4191000" cy="0"/>
          </a:xfrm>
          <a:custGeom>
            <a:avLst/>
            <a:gdLst/>
            <a:ahLst/>
            <a:cxnLst/>
            <a:rect l="l" t="t" r="r" b="b"/>
            <a:pathLst>
              <a:path w="4191000">
                <a:moveTo>
                  <a:pt x="0" y="0"/>
                </a:moveTo>
                <a:lnTo>
                  <a:pt x="4190999" y="0"/>
                </a:lnTo>
              </a:path>
            </a:pathLst>
          </a:custGeom>
          <a:ln w="1650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484119" y="952500"/>
            <a:ext cx="0" cy="746760"/>
          </a:xfrm>
          <a:custGeom>
            <a:avLst/>
            <a:gdLst/>
            <a:ahLst/>
            <a:cxnLst/>
            <a:rect l="l" t="t" r="r" b="b"/>
            <a:pathLst>
              <a:path h="746760">
                <a:moveTo>
                  <a:pt x="0" y="0"/>
                </a:moveTo>
                <a:lnTo>
                  <a:pt x="0" y="746760"/>
                </a:lnTo>
              </a:path>
            </a:pathLst>
          </a:custGeom>
          <a:ln w="1650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476500" y="944880"/>
            <a:ext cx="4191000" cy="0"/>
          </a:xfrm>
          <a:custGeom>
            <a:avLst/>
            <a:gdLst/>
            <a:ahLst/>
            <a:cxnLst/>
            <a:rect l="l" t="t" r="r" b="b"/>
            <a:pathLst>
              <a:path w="4191000">
                <a:moveTo>
                  <a:pt x="0" y="0"/>
                </a:moveTo>
                <a:lnTo>
                  <a:pt x="4190999" y="0"/>
                </a:lnTo>
              </a:path>
            </a:pathLst>
          </a:custGeom>
          <a:ln w="1650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659879" y="952500"/>
            <a:ext cx="0" cy="746760"/>
          </a:xfrm>
          <a:custGeom>
            <a:avLst/>
            <a:gdLst/>
            <a:ahLst/>
            <a:cxnLst/>
            <a:rect l="l" t="t" r="r" b="b"/>
            <a:pathLst>
              <a:path h="746760">
                <a:moveTo>
                  <a:pt x="0" y="0"/>
                </a:moveTo>
                <a:lnTo>
                  <a:pt x="0" y="746759"/>
                </a:lnTo>
              </a:path>
            </a:pathLst>
          </a:custGeom>
          <a:ln w="1650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506979" y="1661160"/>
            <a:ext cx="4130040" cy="0"/>
          </a:xfrm>
          <a:custGeom>
            <a:avLst/>
            <a:gdLst/>
            <a:ahLst/>
            <a:cxnLst/>
            <a:rect l="l" t="t" r="r" b="b"/>
            <a:pathLst>
              <a:path w="4130040">
                <a:moveTo>
                  <a:pt x="0" y="0"/>
                </a:moveTo>
                <a:lnTo>
                  <a:pt x="4130039" y="0"/>
                </a:lnTo>
              </a:path>
            </a:pathLst>
          </a:custGeom>
          <a:ln w="4698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529839" y="1013460"/>
            <a:ext cx="0" cy="624840"/>
          </a:xfrm>
          <a:custGeom>
            <a:avLst/>
            <a:gdLst/>
            <a:ahLst/>
            <a:cxnLst/>
            <a:rect l="l" t="t" r="r" b="b"/>
            <a:pathLst>
              <a:path h="624839">
                <a:moveTo>
                  <a:pt x="0" y="0"/>
                </a:moveTo>
                <a:lnTo>
                  <a:pt x="0" y="624840"/>
                </a:lnTo>
              </a:path>
            </a:pathLst>
          </a:custGeom>
          <a:ln w="4698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506979" y="990600"/>
            <a:ext cx="4130040" cy="0"/>
          </a:xfrm>
          <a:custGeom>
            <a:avLst/>
            <a:gdLst/>
            <a:ahLst/>
            <a:cxnLst/>
            <a:rect l="l" t="t" r="r" b="b"/>
            <a:pathLst>
              <a:path w="4130040">
                <a:moveTo>
                  <a:pt x="0" y="0"/>
                </a:moveTo>
                <a:lnTo>
                  <a:pt x="4130039" y="0"/>
                </a:lnTo>
              </a:path>
            </a:pathLst>
          </a:custGeom>
          <a:ln w="4699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614159" y="1013460"/>
            <a:ext cx="0" cy="624840"/>
          </a:xfrm>
          <a:custGeom>
            <a:avLst/>
            <a:gdLst/>
            <a:ahLst/>
            <a:cxnLst/>
            <a:rect l="l" t="t" r="r" b="b"/>
            <a:pathLst>
              <a:path h="624839">
                <a:moveTo>
                  <a:pt x="0" y="0"/>
                </a:moveTo>
                <a:lnTo>
                  <a:pt x="0" y="624839"/>
                </a:lnTo>
              </a:path>
            </a:pathLst>
          </a:custGeom>
          <a:ln w="4698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140">
              <a:lnSpc>
                <a:spcPct val="100000"/>
              </a:lnSpc>
            </a:pPr>
            <a:r>
              <a:rPr spc="-5" dirty="0"/>
              <a:t>DEGUS</a:t>
            </a:r>
          </a:p>
        </p:txBody>
      </p:sp>
      <p:sp>
        <p:nvSpPr>
          <p:cNvPr id="13" name="object 13"/>
          <p:cNvSpPr/>
          <p:nvPr/>
        </p:nvSpPr>
        <p:spPr>
          <a:xfrm>
            <a:off x="5867400" y="1981200"/>
            <a:ext cx="3048000" cy="304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733800" y="4495800"/>
            <a:ext cx="2997074" cy="2209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7340" y="2054429"/>
            <a:ext cx="4029710" cy="4383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398780" indent="-342900">
              <a:lnSpc>
                <a:spcPts val="2050"/>
              </a:lnSpc>
              <a:buClr>
                <a:srgbClr val="0E6EC5"/>
              </a:buClr>
              <a:buFont typeface="Arial"/>
              <a:buChar char="•"/>
              <a:tabLst>
                <a:tab pos="355600" algn="l"/>
              </a:tabLst>
            </a:pPr>
            <a:r>
              <a:rPr sz="1900" spc="0" dirty="0">
                <a:solidFill>
                  <a:srgbClr val="FFFFFF"/>
                </a:solidFill>
                <a:latin typeface="Garamond"/>
                <a:cs typeface="Garamond"/>
              </a:rPr>
              <a:t>B</a:t>
            </a:r>
            <a:r>
              <a:rPr sz="1900" spc="5" dirty="0">
                <a:solidFill>
                  <a:srgbClr val="FFFFFF"/>
                </a:solidFill>
                <a:latin typeface="Garamond"/>
                <a:cs typeface="Garamond"/>
              </a:rPr>
              <a:t>e</a:t>
            </a:r>
            <a:r>
              <a:rPr sz="1900" spc="10" dirty="0">
                <a:solidFill>
                  <a:srgbClr val="FFFFFF"/>
                </a:solidFill>
                <a:latin typeface="Garamond"/>
                <a:cs typeface="Garamond"/>
              </a:rPr>
              <a:t>l</a:t>
            </a:r>
            <a:r>
              <a:rPr sz="1900" spc="15" dirty="0">
                <a:solidFill>
                  <a:srgbClr val="FFFFFF"/>
                </a:solidFill>
                <a:latin typeface="Garamond"/>
                <a:cs typeface="Garamond"/>
              </a:rPr>
              <a:t>ong</a:t>
            </a:r>
            <a:r>
              <a:rPr sz="1900" spc="-10" dirty="0">
                <a:solidFill>
                  <a:srgbClr val="FFFFFF"/>
                </a:solidFill>
                <a:latin typeface="Garamond"/>
                <a:cs typeface="Garamond"/>
              </a:rPr>
              <a:t>s</a:t>
            </a:r>
            <a:r>
              <a:rPr sz="1900" spc="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5" dirty="0">
                <a:solidFill>
                  <a:srgbClr val="FFFFFF"/>
                </a:solidFill>
                <a:latin typeface="Garamond"/>
                <a:cs typeface="Garamond"/>
              </a:rPr>
              <a:t>t</a:t>
            </a:r>
            <a:r>
              <a:rPr sz="1900" spc="-10" dirty="0">
                <a:solidFill>
                  <a:srgbClr val="FFFFFF"/>
                </a:solidFill>
                <a:latin typeface="Garamond"/>
                <a:cs typeface="Garamond"/>
              </a:rPr>
              <a:t>o</a:t>
            </a:r>
            <a:r>
              <a:rPr sz="1900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5" dirty="0">
                <a:solidFill>
                  <a:srgbClr val="FFFFFF"/>
                </a:solidFill>
                <a:latin typeface="Garamond"/>
                <a:cs typeface="Garamond"/>
              </a:rPr>
              <a:t>t</a:t>
            </a:r>
            <a:r>
              <a:rPr sz="1900" spc="15" dirty="0">
                <a:solidFill>
                  <a:srgbClr val="FFFFFF"/>
                </a:solidFill>
                <a:latin typeface="Garamond"/>
                <a:cs typeface="Garamond"/>
              </a:rPr>
              <a:t>h</a:t>
            </a:r>
            <a:r>
              <a:rPr sz="1900" spc="-10" dirty="0">
                <a:solidFill>
                  <a:srgbClr val="FFFFFF"/>
                </a:solidFill>
                <a:latin typeface="Garamond"/>
                <a:cs typeface="Garamond"/>
              </a:rPr>
              <a:t>e</a:t>
            </a:r>
            <a:r>
              <a:rPr sz="1900" spc="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15" dirty="0">
                <a:solidFill>
                  <a:srgbClr val="FFFFFF"/>
                </a:solidFill>
                <a:latin typeface="Garamond"/>
                <a:cs typeface="Garamond"/>
              </a:rPr>
              <a:t>s</a:t>
            </a:r>
            <a:r>
              <a:rPr sz="1900" spc="5" dirty="0">
                <a:solidFill>
                  <a:srgbClr val="FFFFFF"/>
                </a:solidFill>
                <a:latin typeface="Garamond"/>
                <a:cs typeface="Garamond"/>
              </a:rPr>
              <a:t>a</a:t>
            </a:r>
            <a:r>
              <a:rPr sz="1900" spc="0" dirty="0">
                <a:solidFill>
                  <a:srgbClr val="FFFFFF"/>
                </a:solidFill>
                <a:latin typeface="Garamond"/>
                <a:cs typeface="Garamond"/>
              </a:rPr>
              <a:t>m</a:t>
            </a:r>
            <a:r>
              <a:rPr sz="1900" spc="-10" dirty="0">
                <a:solidFill>
                  <a:srgbClr val="FFFFFF"/>
                </a:solidFill>
                <a:latin typeface="Garamond"/>
                <a:cs typeface="Garamond"/>
              </a:rPr>
              <a:t>e</a:t>
            </a:r>
            <a:r>
              <a:rPr sz="1900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0" dirty="0">
                <a:solidFill>
                  <a:srgbClr val="FFFFFF"/>
                </a:solidFill>
                <a:latin typeface="Garamond"/>
                <a:cs typeface="Garamond"/>
              </a:rPr>
              <a:t>G</a:t>
            </a:r>
            <a:r>
              <a:rPr sz="1900" spc="5" dirty="0">
                <a:solidFill>
                  <a:srgbClr val="FFFFFF"/>
                </a:solidFill>
                <a:latin typeface="Garamond"/>
                <a:cs typeface="Garamond"/>
              </a:rPr>
              <a:t>e</a:t>
            </a:r>
            <a:r>
              <a:rPr sz="1900" spc="-15" dirty="0">
                <a:solidFill>
                  <a:srgbClr val="FFFFFF"/>
                </a:solidFill>
                <a:latin typeface="Garamond"/>
                <a:cs typeface="Garamond"/>
              </a:rPr>
              <a:t>n</a:t>
            </a:r>
            <a:r>
              <a:rPr sz="1900" spc="5" dirty="0">
                <a:solidFill>
                  <a:srgbClr val="FFFFFF"/>
                </a:solidFill>
                <a:latin typeface="Garamond"/>
                <a:cs typeface="Garamond"/>
              </a:rPr>
              <a:t>u</a:t>
            </a:r>
            <a:r>
              <a:rPr sz="1900" spc="-10" dirty="0">
                <a:solidFill>
                  <a:srgbClr val="FFFFFF"/>
                </a:solidFill>
                <a:latin typeface="Garamond"/>
                <a:cs typeface="Garamond"/>
              </a:rPr>
              <a:t>s</a:t>
            </a:r>
            <a:r>
              <a:rPr sz="1900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5" dirty="0">
                <a:solidFill>
                  <a:srgbClr val="FFFFFF"/>
                </a:solidFill>
                <a:latin typeface="Garamond"/>
                <a:cs typeface="Garamond"/>
              </a:rPr>
              <a:t>a</a:t>
            </a:r>
            <a:r>
              <a:rPr sz="1900" spc="-10" dirty="0">
                <a:solidFill>
                  <a:srgbClr val="FFFFFF"/>
                </a:solidFill>
                <a:latin typeface="Garamond"/>
                <a:cs typeface="Garamond"/>
              </a:rPr>
              <a:t>s</a:t>
            </a:r>
            <a:r>
              <a:rPr sz="1900" spc="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5" dirty="0">
                <a:solidFill>
                  <a:srgbClr val="FFFFFF"/>
                </a:solidFill>
                <a:latin typeface="Garamond"/>
                <a:cs typeface="Garamond"/>
              </a:rPr>
              <a:t>t</a:t>
            </a:r>
            <a:r>
              <a:rPr sz="1900" spc="15" dirty="0">
                <a:solidFill>
                  <a:srgbClr val="FFFFFF"/>
                </a:solidFill>
                <a:latin typeface="Garamond"/>
                <a:cs typeface="Garamond"/>
              </a:rPr>
              <a:t>h</a:t>
            </a:r>
            <a:r>
              <a:rPr sz="1900" spc="-10" dirty="0">
                <a:solidFill>
                  <a:srgbClr val="FFFFFF"/>
                </a:solidFill>
                <a:latin typeface="Garamond"/>
                <a:cs typeface="Garamond"/>
              </a:rPr>
              <a:t>e</a:t>
            </a:r>
            <a:r>
              <a:rPr sz="19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-15" dirty="0">
                <a:solidFill>
                  <a:srgbClr val="FFFFFF"/>
                </a:solidFill>
                <a:latin typeface="Garamond"/>
                <a:cs typeface="Garamond"/>
              </a:rPr>
              <a:t>w</a:t>
            </a:r>
            <a:r>
              <a:rPr sz="1900" spc="0" dirty="0">
                <a:solidFill>
                  <a:srgbClr val="FFFFFF"/>
                </a:solidFill>
                <a:latin typeface="Garamond"/>
                <a:cs typeface="Garamond"/>
              </a:rPr>
              <a:t>e</a:t>
            </a:r>
            <a:r>
              <a:rPr sz="1900" spc="5" dirty="0">
                <a:solidFill>
                  <a:srgbClr val="FFFFFF"/>
                </a:solidFill>
                <a:latin typeface="Garamond"/>
                <a:cs typeface="Garamond"/>
              </a:rPr>
              <a:t>a</a:t>
            </a:r>
            <a:r>
              <a:rPr sz="1900" spc="15" dirty="0">
                <a:solidFill>
                  <a:srgbClr val="FFFFFF"/>
                </a:solidFill>
                <a:latin typeface="Garamond"/>
                <a:cs typeface="Garamond"/>
              </a:rPr>
              <a:t>s</a:t>
            </a:r>
            <a:r>
              <a:rPr sz="1900" spc="5" dirty="0">
                <a:solidFill>
                  <a:srgbClr val="FFFFFF"/>
                </a:solidFill>
                <a:latin typeface="Garamond"/>
                <a:cs typeface="Garamond"/>
              </a:rPr>
              <a:t>e</a:t>
            </a:r>
            <a:r>
              <a:rPr sz="1900" spc="10" dirty="0">
                <a:solidFill>
                  <a:srgbClr val="FFFFFF"/>
                </a:solidFill>
                <a:latin typeface="Garamond"/>
                <a:cs typeface="Garamond"/>
              </a:rPr>
              <a:t>l</a:t>
            </a:r>
            <a:r>
              <a:rPr sz="1900" spc="-5" dirty="0">
                <a:solidFill>
                  <a:srgbClr val="FFFFFF"/>
                </a:solidFill>
                <a:latin typeface="Garamond"/>
                <a:cs typeface="Garamond"/>
              </a:rPr>
              <a:t>.</a:t>
            </a:r>
            <a:endParaRPr sz="1900">
              <a:latin typeface="Garamond"/>
              <a:cs typeface="Garamond"/>
            </a:endParaRPr>
          </a:p>
          <a:p>
            <a:pPr marL="355600" indent="-342900">
              <a:lnSpc>
                <a:spcPct val="100000"/>
              </a:lnSpc>
              <a:spcBef>
                <a:spcPts val="340"/>
              </a:spcBef>
              <a:buClr>
                <a:srgbClr val="0E6EC5"/>
              </a:buClr>
              <a:buFont typeface="Arial"/>
              <a:buChar char="•"/>
              <a:tabLst>
                <a:tab pos="355600" algn="l"/>
              </a:tabLst>
            </a:pPr>
            <a:r>
              <a:rPr sz="1900" dirty="0">
                <a:solidFill>
                  <a:srgbClr val="FFFFFF"/>
                </a:solidFill>
                <a:latin typeface="Garamond"/>
                <a:cs typeface="Garamond"/>
              </a:rPr>
              <a:t>C</a:t>
            </a:r>
            <a:r>
              <a:rPr sz="1900" spc="5" dirty="0">
                <a:solidFill>
                  <a:srgbClr val="FFFFFF"/>
                </a:solidFill>
                <a:latin typeface="Garamond"/>
                <a:cs typeface="Garamond"/>
              </a:rPr>
              <a:t>a</a:t>
            </a:r>
            <a:r>
              <a:rPr sz="1900" spc="50" dirty="0">
                <a:solidFill>
                  <a:srgbClr val="FFFFFF"/>
                </a:solidFill>
                <a:latin typeface="Garamond"/>
                <a:cs typeface="Garamond"/>
              </a:rPr>
              <a:t>r</a:t>
            </a:r>
            <a:r>
              <a:rPr sz="1900" spc="15" dirty="0">
                <a:solidFill>
                  <a:srgbClr val="FFFFFF"/>
                </a:solidFill>
                <a:latin typeface="Garamond"/>
                <a:cs typeface="Garamond"/>
              </a:rPr>
              <a:t>n</a:t>
            </a:r>
            <a:r>
              <a:rPr sz="1900" spc="-10" dirty="0">
                <a:solidFill>
                  <a:srgbClr val="FFFFFF"/>
                </a:solidFill>
                <a:latin typeface="Garamond"/>
                <a:cs typeface="Garamond"/>
              </a:rPr>
              <a:t>iv</a:t>
            </a:r>
            <a:r>
              <a:rPr sz="1900" spc="25" dirty="0">
                <a:solidFill>
                  <a:srgbClr val="FFFFFF"/>
                </a:solidFill>
                <a:latin typeface="Garamond"/>
                <a:cs typeface="Garamond"/>
              </a:rPr>
              <a:t>or</a:t>
            </a:r>
            <a:r>
              <a:rPr sz="1900" spc="15" dirty="0">
                <a:solidFill>
                  <a:srgbClr val="FFFFFF"/>
                </a:solidFill>
                <a:latin typeface="Garamond"/>
                <a:cs typeface="Garamond"/>
              </a:rPr>
              <a:t>o</a:t>
            </a:r>
            <a:r>
              <a:rPr sz="1900" spc="0" dirty="0">
                <a:solidFill>
                  <a:srgbClr val="FFFFFF"/>
                </a:solidFill>
                <a:latin typeface="Garamond"/>
                <a:cs typeface="Garamond"/>
              </a:rPr>
              <a:t>u</a:t>
            </a:r>
            <a:r>
              <a:rPr sz="1900" spc="-10" dirty="0">
                <a:solidFill>
                  <a:srgbClr val="FFFFFF"/>
                </a:solidFill>
                <a:latin typeface="Garamond"/>
                <a:cs typeface="Garamond"/>
              </a:rPr>
              <a:t>s</a:t>
            </a:r>
            <a:r>
              <a:rPr sz="1900" spc="1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5" dirty="0">
                <a:solidFill>
                  <a:srgbClr val="FFFFFF"/>
                </a:solidFill>
                <a:latin typeface="Garamond"/>
                <a:cs typeface="Garamond"/>
              </a:rPr>
              <a:t>a</a:t>
            </a:r>
            <a:r>
              <a:rPr sz="1900" spc="15" dirty="0">
                <a:solidFill>
                  <a:srgbClr val="FFFFFF"/>
                </a:solidFill>
                <a:latin typeface="Garamond"/>
                <a:cs typeface="Garamond"/>
              </a:rPr>
              <a:t>n</a:t>
            </a:r>
            <a:r>
              <a:rPr sz="1900" spc="-10" dirty="0">
                <a:solidFill>
                  <a:srgbClr val="FFFFFF"/>
                </a:solidFill>
                <a:latin typeface="Garamond"/>
                <a:cs typeface="Garamond"/>
              </a:rPr>
              <a:t>d</a:t>
            </a:r>
            <a:r>
              <a:rPr sz="1900" spc="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0" dirty="0">
                <a:solidFill>
                  <a:srgbClr val="FFFFFF"/>
                </a:solidFill>
                <a:latin typeface="Garamond"/>
                <a:cs typeface="Garamond"/>
              </a:rPr>
              <a:t>u</a:t>
            </a:r>
            <a:r>
              <a:rPr sz="1900" spc="15" dirty="0">
                <a:solidFill>
                  <a:srgbClr val="FFFFFF"/>
                </a:solidFill>
                <a:latin typeface="Garamond"/>
                <a:cs typeface="Garamond"/>
              </a:rPr>
              <a:t>s</a:t>
            </a:r>
            <a:r>
              <a:rPr sz="1900" spc="5" dirty="0">
                <a:solidFill>
                  <a:srgbClr val="FFFFFF"/>
                </a:solidFill>
                <a:latin typeface="Garamond"/>
                <a:cs typeface="Garamond"/>
              </a:rPr>
              <a:t>e</a:t>
            </a:r>
            <a:r>
              <a:rPr sz="1900" spc="-10" dirty="0">
                <a:solidFill>
                  <a:srgbClr val="FFFFFF"/>
                </a:solidFill>
                <a:latin typeface="Garamond"/>
                <a:cs typeface="Garamond"/>
              </a:rPr>
              <a:t>d</a:t>
            </a:r>
            <a:r>
              <a:rPr sz="1900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5" dirty="0">
                <a:solidFill>
                  <a:srgbClr val="FFFFFF"/>
                </a:solidFill>
                <a:latin typeface="Garamond"/>
                <a:cs typeface="Garamond"/>
              </a:rPr>
              <a:t>t</a:t>
            </a:r>
            <a:r>
              <a:rPr sz="1900" spc="-10" dirty="0">
                <a:solidFill>
                  <a:srgbClr val="FFFFFF"/>
                </a:solidFill>
                <a:latin typeface="Garamond"/>
                <a:cs typeface="Garamond"/>
              </a:rPr>
              <a:t>o</a:t>
            </a:r>
            <a:r>
              <a:rPr sz="1900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15" dirty="0">
                <a:solidFill>
                  <a:srgbClr val="FFFFFF"/>
                </a:solidFill>
                <a:latin typeface="Garamond"/>
                <a:cs typeface="Garamond"/>
              </a:rPr>
              <a:t>h</a:t>
            </a:r>
            <a:r>
              <a:rPr sz="1900" spc="0" dirty="0">
                <a:solidFill>
                  <a:srgbClr val="FFFFFF"/>
                </a:solidFill>
                <a:latin typeface="Garamond"/>
                <a:cs typeface="Garamond"/>
              </a:rPr>
              <a:t>u</a:t>
            </a:r>
            <a:r>
              <a:rPr sz="1900" spc="15" dirty="0">
                <a:solidFill>
                  <a:srgbClr val="FFFFFF"/>
                </a:solidFill>
                <a:latin typeface="Garamond"/>
                <a:cs typeface="Garamond"/>
              </a:rPr>
              <a:t>n</a:t>
            </a:r>
            <a:r>
              <a:rPr sz="1900" spc="-10" dirty="0">
                <a:solidFill>
                  <a:srgbClr val="FFFFFF"/>
                </a:solidFill>
                <a:latin typeface="Garamond"/>
                <a:cs typeface="Garamond"/>
              </a:rPr>
              <a:t>t</a:t>
            </a:r>
            <a:r>
              <a:rPr sz="1900" spc="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15" dirty="0">
                <a:solidFill>
                  <a:srgbClr val="FFFFFF"/>
                </a:solidFill>
                <a:latin typeface="Garamond"/>
                <a:cs typeface="Garamond"/>
              </a:rPr>
              <a:t>r</a:t>
            </a:r>
            <a:r>
              <a:rPr sz="1900" spc="5" dirty="0">
                <a:solidFill>
                  <a:srgbClr val="FFFFFF"/>
                </a:solidFill>
                <a:latin typeface="Garamond"/>
                <a:cs typeface="Garamond"/>
              </a:rPr>
              <a:t>a</a:t>
            </a:r>
            <a:r>
              <a:rPr sz="1900" spc="15" dirty="0">
                <a:solidFill>
                  <a:srgbClr val="FFFFFF"/>
                </a:solidFill>
                <a:latin typeface="Garamond"/>
                <a:cs typeface="Garamond"/>
              </a:rPr>
              <a:t>bb</a:t>
            </a:r>
            <a:r>
              <a:rPr sz="1900" spc="10" dirty="0">
                <a:solidFill>
                  <a:srgbClr val="FFFFFF"/>
                </a:solidFill>
                <a:latin typeface="Garamond"/>
                <a:cs typeface="Garamond"/>
              </a:rPr>
              <a:t>i</a:t>
            </a:r>
            <a:r>
              <a:rPr sz="1900" spc="5" dirty="0">
                <a:solidFill>
                  <a:srgbClr val="FFFFFF"/>
                </a:solidFill>
                <a:latin typeface="Garamond"/>
                <a:cs typeface="Garamond"/>
              </a:rPr>
              <a:t>t</a:t>
            </a:r>
            <a:r>
              <a:rPr sz="1900" spc="-55" dirty="0">
                <a:solidFill>
                  <a:srgbClr val="FFFFFF"/>
                </a:solidFill>
                <a:latin typeface="Garamond"/>
                <a:cs typeface="Garamond"/>
              </a:rPr>
              <a:t>s</a:t>
            </a:r>
            <a:r>
              <a:rPr sz="1900" spc="-5" dirty="0">
                <a:solidFill>
                  <a:srgbClr val="FFFFFF"/>
                </a:solidFill>
                <a:latin typeface="Garamond"/>
                <a:cs typeface="Garamond"/>
              </a:rPr>
              <a:t>.</a:t>
            </a:r>
            <a:endParaRPr sz="1900">
              <a:latin typeface="Garamond"/>
              <a:cs typeface="Garamond"/>
            </a:endParaRPr>
          </a:p>
          <a:p>
            <a:pPr marL="355600" indent="-342900">
              <a:lnSpc>
                <a:spcPts val="2165"/>
              </a:lnSpc>
              <a:spcBef>
                <a:spcPts val="375"/>
              </a:spcBef>
              <a:buClr>
                <a:srgbClr val="0E6EC5"/>
              </a:buClr>
              <a:buFont typeface="Arial"/>
              <a:buChar char="•"/>
              <a:tabLst>
                <a:tab pos="355600" algn="l"/>
              </a:tabLst>
            </a:pPr>
            <a:r>
              <a:rPr sz="1900" dirty="0">
                <a:solidFill>
                  <a:srgbClr val="FFFFFF"/>
                </a:solidFill>
                <a:latin typeface="Garamond"/>
                <a:cs typeface="Garamond"/>
              </a:rPr>
              <a:t>M</a:t>
            </a:r>
            <a:r>
              <a:rPr sz="1900" spc="15" dirty="0">
                <a:solidFill>
                  <a:srgbClr val="FFFFFF"/>
                </a:solidFill>
                <a:latin typeface="Garamond"/>
                <a:cs typeface="Garamond"/>
              </a:rPr>
              <a:t>os</a:t>
            </a:r>
            <a:r>
              <a:rPr sz="1900" spc="-10" dirty="0">
                <a:solidFill>
                  <a:srgbClr val="FFFFFF"/>
                </a:solidFill>
                <a:latin typeface="Garamond"/>
                <a:cs typeface="Garamond"/>
              </a:rPr>
              <a:t>t</a:t>
            </a:r>
            <a:r>
              <a:rPr sz="1900" spc="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15" dirty="0">
                <a:solidFill>
                  <a:srgbClr val="FFFFFF"/>
                </a:solidFill>
                <a:latin typeface="Garamond"/>
                <a:cs typeface="Garamond"/>
              </a:rPr>
              <a:t>s</a:t>
            </a:r>
            <a:r>
              <a:rPr sz="1900" spc="5" dirty="0">
                <a:solidFill>
                  <a:srgbClr val="FFFFFF"/>
                </a:solidFill>
                <a:latin typeface="Garamond"/>
                <a:cs typeface="Garamond"/>
              </a:rPr>
              <a:t>le</a:t>
            </a:r>
            <a:r>
              <a:rPr sz="1900" spc="30" dirty="0">
                <a:solidFill>
                  <a:srgbClr val="FFFFFF"/>
                </a:solidFill>
                <a:latin typeface="Garamond"/>
                <a:cs typeface="Garamond"/>
              </a:rPr>
              <a:t>e</a:t>
            </a:r>
            <a:r>
              <a:rPr sz="1900" spc="-10" dirty="0">
                <a:solidFill>
                  <a:srgbClr val="FFFFFF"/>
                </a:solidFill>
                <a:latin typeface="Garamond"/>
                <a:cs typeface="Garamond"/>
              </a:rPr>
              <a:t>p</a:t>
            </a:r>
            <a:r>
              <a:rPr sz="1900" spc="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5" dirty="0">
                <a:solidFill>
                  <a:srgbClr val="FFFFFF"/>
                </a:solidFill>
                <a:latin typeface="Garamond"/>
                <a:cs typeface="Garamond"/>
              </a:rPr>
              <a:t>i</a:t>
            </a:r>
            <a:r>
              <a:rPr sz="1900" spc="-10" dirty="0">
                <a:solidFill>
                  <a:srgbClr val="FFFFFF"/>
                </a:solidFill>
                <a:latin typeface="Garamond"/>
                <a:cs typeface="Garamond"/>
              </a:rPr>
              <a:t>n</a:t>
            </a:r>
            <a:r>
              <a:rPr sz="1900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0" dirty="0">
                <a:solidFill>
                  <a:srgbClr val="FFFFFF"/>
                </a:solidFill>
                <a:latin typeface="Garamond"/>
                <a:cs typeface="Garamond"/>
              </a:rPr>
              <a:t>t</a:t>
            </a:r>
            <a:r>
              <a:rPr sz="1900" spc="15" dirty="0">
                <a:solidFill>
                  <a:srgbClr val="FFFFFF"/>
                </a:solidFill>
                <a:latin typeface="Garamond"/>
                <a:cs typeface="Garamond"/>
              </a:rPr>
              <a:t>h</a:t>
            </a:r>
            <a:r>
              <a:rPr sz="1900" spc="-10" dirty="0">
                <a:solidFill>
                  <a:srgbClr val="FFFFFF"/>
                </a:solidFill>
                <a:latin typeface="Garamond"/>
                <a:cs typeface="Garamond"/>
              </a:rPr>
              <a:t>e</a:t>
            </a:r>
            <a:r>
              <a:rPr sz="1900" spc="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5" dirty="0">
                <a:solidFill>
                  <a:srgbClr val="FFFFFF"/>
                </a:solidFill>
                <a:latin typeface="Garamond"/>
                <a:cs typeface="Garamond"/>
              </a:rPr>
              <a:t>d</a:t>
            </a:r>
            <a:r>
              <a:rPr sz="1900" spc="-15" dirty="0">
                <a:solidFill>
                  <a:srgbClr val="FFFFFF"/>
                </a:solidFill>
                <a:latin typeface="Garamond"/>
                <a:cs typeface="Garamond"/>
              </a:rPr>
              <a:t>a</a:t>
            </a:r>
            <a:r>
              <a:rPr sz="1900" spc="-10" dirty="0">
                <a:solidFill>
                  <a:srgbClr val="FFFFFF"/>
                </a:solidFill>
                <a:latin typeface="Garamond"/>
                <a:cs typeface="Garamond"/>
              </a:rPr>
              <a:t>y</a:t>
            </a:r>
            <a:r>
              <a:rPr sz="1900" spc="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0" dirty="0">
                <a:solidFill>
                  <a:srgbClr val="FFFFFF"/>
                </a:solidFill>
                <a:latin typeface="Garamond"/>
                <a:cs typeface="Garamond"/>
              </a:rPr>
              <a:t>a</a:t>
            </a:r>
            <a:r>
              <a:rPr sz="1900" spc="15" dirty="0">
                <a:solidFill>
                  <a:srgbClr val="FFFFFF"/>
                </a:solidFill>
                <a:latin typeface="Garamond"/>
                <a:cs typeface="Garamond"/>
              </a:rPr>
              <a:t>n</a:t>
            </a:r>
            <a:r>
              <a:rPr sz="1900" spc="-10" dirty="0">
                <a:solidFill>
                  <a:srgbClr val="FFFFFF"/>
                </a:solidFill>
                <a:latin typeface="Garamond"/>
                <a:cs typeface="Garamond"/>
              </a:rPr>
              <a:t>d</a:t>
            </a:r>
            <a:r>
              <a:rPr sz="1900" spc="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0" dirty="0">
                <a:solidFill>
                  <a:srgbClr val="FFFFFF"/>
                </a:solidFill>
                <a:latin typeface="Garamond"/>
                <a:cs typeface="Garamond"/>
              </a:rPr>
              <a:t>a</a:t>
            </a:r>
            <a:r>
              <a:rPr sz="1900" spc="25" dirty="0">
                <a:solidFill>
                  <a:srgbClr val="FFFFFF"/>
                </a:solidFill>
                <a:latin typeface="Garamond"/>
                <a:cs typeface="Garamond"/>
              </a:rPr>
              <a:t>r</a:t>
            </a:r>
            <a:r>
              <a:rPr sz="1900" spc="-10" dirty="0">
                <a:solidFill>
                  <a:srgbClr val="FFFFFF"/>
                </a:solidFill>
                <a:latin typeface="Garamond"/>
                <a:cs typeface="Garamond"/>
              </a:rPr>
              <a:t>e</a:t>
            </a:r>
            <a:r>
              <a:rPr sz="1900" spc="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0" dirty="0">
                <a:solidFill>
                  <a:srgbClr val="FFFFFF"/>
                </a:solidFill>
                <a:latin typeface="Garamond"/>
                <a:cs typeface="Garamond"/>
              </a:rPr>
              <a:t>a</a:t>
            </a:r>
            <a:r>
              <a:rPr sz="1900" spc="5" dirty="0">
                <a:solidFill>
                  <a:srgbClr val="FFFFFF"/>
                </a:solidFill>
                <a:latin typeface="Garamond"/>
                <a:cs typeface="Garamond"/>
              </a:rPr>
              <a:t>c</a:t>
            </a:r>
            <a:r>
              <a:rPr sz="1900" spc="0" dirty="0">
                <a:solidFill>
                  <a:srgbClr val="FFFFFF"/>
                </a:solidFill>
                <a:latin typeface="Garamond"/>
                <a:cs typeface="Garamond"/>
              </a:rPr>
              <a:t>t</a:t>
            </a:r>
            <a:r>
              <a:rPr sz="1900" spc="-5" dirty="0">
                <a:solidFill>
                  <a:srgbClr val="FFFFFF"/>
                </a:solidFill>
                <a:latin typeface="Garamond"/>
                <a:cs typeface="Garamond"/>
              </a:rPr>
              <a:t>i</a:t>
            </a:r>
            <a:r>
              <a:rPr sz="1900" spc="-30" dirty="0">
                <a:solidFill>
                  <a:srgbClr val="FFFFFF"/>
                </a:solidFill>
                <a:latin typeface="Garamond"/>
                <a:cs typeface="Garamond"/>
              </a:rPr>
              <a:t>v</a:t>
            </a:r>
            <a:r>
              <a:rPr sz="1900" spc="-10" dirty="0">
                <a:solidFill>
                  <a:srgbClr val="FFFFFF"/>
                </a:solidFill>
                <a:latin typeface="Garamond"/>
                <a:cs typeface="Garamond"/>
              </a:rPr>
              <a:t>e</a:t>
            </a:r>
            <a:endParaRPr sz="1900">
              <a:latin typeface="Garamond"/>
              <a:cs typeface="Garamond"/>
            </a:endParaRPr>
          </a:p>
          <a:p>
            <a:pPr marL="355600">
              <a:lnSpc>
                <a:spcPts val="2165"/>
              </a:lnSpc>
            </a:pPr>
            <a:r>
              <a:rPr sz="1900" spc="5" dirty="0">
                <a:solidFill>
                  <a:srgbClr val="FFFFFF"/>
                </a:solidFill>
                <a:latin typeface="Garamond"/>
                <a:cs typeface="Garamond"/>
              </a:rPr>
              <a:t>d</a:t>
            </a:r>
            <a:r>
              <a:rPr sz="1900" spc="0" dirty="0">
                <a:solidFill>
                  <a:srgbClr val="FFFFFF"/>
                </a:solidFill>
                <a:latin typeface="Garamond"/>
                <a:cs typeface="Garamond"/>
              </a:rPr>
              <a:t>u</a:t>
            </a:r>
            <a:r>
              <a:rPr sz="1900" spc="15" dirty="0">
                <a:solidFill>
                  <a:srgbClr val="FFFFFF"/>
                </a:solidFill>
                <a:latin typeface="Garamond"/>
                <a:cs typeface="Garamond"/>
              </a:rPr>
              <a:t>r</a:t>
            </a:r>
            <a:r>
              <a:rPr sz="1900" spc="10" dirty="0">
                <a:solidFill>
                  <a:srgbClr val="FFFFFF"/>
                </a:solidFill>
                <a:latin typeface="Garamond"/>
                <a:cs typeface="Garamond"/>
              </a:rPr>
              <a:t>i</a:t>
            </a:r>
            <a:r>
              <a:rPr sz="1900" spc="15" dirty="0">
                <a:solidFill>
                  <a:srgbClr val="FFFFFF"/>
                </a:solidFill>
                <a:latin typeface="Garamond"/>
                <a:cs typeface="Garamond"/>
              </a:rPr>
              <a:t>n</a:t>
            </a:r>
            <a:r>
              <a:rPr sz="1900" spc="-10" dirty="0">
                <a:solidFill>
                  <a:srgbClr val="FFFFFF"/>
                </a:solidFill>
                <a:latin typeface="Garamond"/>
                <a:cs typeface="Garamond"/>
              </a:rPr>
              <a:t>g</a:t>
            </a:r>
            <a:r>
              <a:rPr sz="1900" spc="1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5" dirty="0">
                <a:solidFill>
                  <a:srgbClr val="FFFFFF"/>
                </a:solidFill>
                <a:latin typeface="Garamond"/>
                <a:cs typeface="Garamond"/>
              </a:rPr>
              <a:t>d</a:t>
            </a:r>
            <a:r>
              <a:rPr sz="1900" spc="0" dirty="0">
                <a:solidFill>
                  <a:srgbClr val="FFFFFF"/>
                </a:solidFill>
                <a:latin typeface="Garamond"/>
                <a:cs typeface="Garamond"/>
              </a:rPr>
              <a:t>u</a:t>
            </a:r>
            <a:r>
              <a:rPr sz="1900" spc="15" dirty="0">
                <a:solidFill>
                  <a:srgbClr val="FFFFFF"/>
                </a:solidFill>
                <a:latin typeface="Garamond"/>
                <a:cs typeface="Garamond"/>
              </a:rPr>
              <a:t>s</a:t>
            </a:r>
            <a:r>
              <a:rPr sz="1900" spc="-10" dirty="0">
                <a:solidFill>
                  <a:srgbClr val="FFFFFF"/>
                </a:solidFill>
                <a:latin typeface="Garamond"/>
                <a:cs typeface="Garamond"/>
              </a:rPr>
              <a:t>k</a:t>
            </a:r>
            <a:r>
              <a:rPr sz="1900" spc="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5" dirty="0">
                <a:solidFill>
                  <a:srgbClr val="FFFFFF"/>
                </a:solidFill>
                <a:latin typeface="Garamond"/>
                <a:cs typeface="Garamond"/>
              </a:rPr>
              <a:t>a</a:t>
            </a:r>
            <a:r>
              <a:rPr sz="1900" spc="15" dirty="0">
                <a:solidFill>
                  <a:srgbClr val="FFFFFF"/>
                </a:solidFill>
                <a:latin typeface="Garamond"/>
                <a:cs typeface="Garamond"/>
              </a:rPr>
              <a:t>n</a:t>
            </a:r>
            <a:r>
              <a:rPr sz="1900" spc="-10" dirty="0">
                <a:solidFill>
                  <a:srgbClr val="FFFFFF"/>
                </a:solidFill>
                <a:latin typeface="Garamond"/>
                <a:cs typeface="Garamond"/>
              </a:rPr>
              <a:t>d</a:t>
            </a:r>
            <a:r>
              <a:rPr sz="1900" spc="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5" dirty="0">
                <a:solidFill>
                  <a:srgbClr val="FFFFFF"/>
                </a:solidFill>
                <a:latin typeface="Garamond"/>
                <a:cs typeface="Garamond"/>
              </a:rPr>
              <a:t>d</a:t>
            </a:r>
            <a:r>
              <a:rPr sz="1900" spc="-15" dirty="0">
                <a:solidFill>
                  <a:srgbClr val="FFFFFF"/>
                </a:solidFill>
                <a:latin typeface="Garamond"/>
                <a:cs typeface="Garamond"/>
              </a:rPr>
              <a:t>a</a:t>
            </a:r>
            <a:r>
              <a:rPr sz="1900" dirty="0">
                <a:solidFill>
                  <a:srgbClr val="FFFFFF"/>
                </a:solidFill>
                <a:latin typeface="Garamond"/>
                <a:cs typeface="Garamond"/>
              </a:rPr>
              <a:t>w</a:t>
            </a:r>
            <a:r>
              <a:rPr sz="1900" spc="15" dirty="0">
                <a:solidFill>
                  <a:srgbClr val="FFFFFF"/>
                </a:solidFill>
                <a:latin typeface="Garamond"/>
                <a:cs typeface="Garamond"/>
              </a:rPr>
              <a:t>n</a:t>
            </a:r>
            <a:r>
              <a:rPr sz="1900" spc="-5" dirty="0">
                <a:solidFill>
                  <a:srgbClr val="FFFFFF"/>
                </a:solidFill>
                <a:latin typeface="Garamond"/>
                <a:cs typeface="Garamond"/>
              </a:rPr>
              <a:t>.</a:t>
            </a:r>
            <a:endParaRPr sz="1900">
              <a:latin typeface="Garamond"/>
              <a:cs typeface="Garamond"/>
            </a:endParaRPr>
          </a:p>
          <a:p>
            <a:pPr marL="355600" marR="545465" indent="-342900">
              <a:lnSpc>
                <a:spcPts val="2050"/>
              </a:lnSpc>
              <a:spcBef>
                <a:spcPts val="630"/>
              </a:spcBef>
              <a:buClr>
                <a:srgbClr val="0E6EC5"/>
              </a:buClr>
              <a:buFont typeface="Arial"/>
              <a:buChar char="•"/>
              <a:tabLst>
                <a:tab pos="355600" algn="l"/>
              </a:tabLst>
            </a:pPr>
            <a:r>
              <a:rPr sz="1900" spc="0" dirty="0">
                <a:solidFill>
                  <a:srgbClr val="FFFFFF"/>
                </a:solidFill>
                <a:latin typeface="Garamond"/>
                <a:cs typeface="Garamond"/>
              </a:rPr>
              <a:t>A</a:t>
            </a:r>
            <a:r>
              <a:rPr sz="1900" spc="15" dirty="0">
                <a:solidFill>
                  <a:srgbClr val="FFFFFF"/>
                </a:solidFill>
                <a:latin typeface="Garamond"/>
                <a:cs typeface="Garamond"/>
              </a:rPr>
              <a:t>n</a:t>
            </a:r>
            <a:r>
              <a:rPr sz="1900" spc="5" dirty="0">
                <a:solidFill>
                  <a:srgbClr val="FFFFFF"/>
                </a:solidFill>
                <a:latin typeface="Garamond"/>
                <a:cs typeface="Garamond"/>
              </a:rPr>
              <a:t>a</a:t>
            </a:r>
            <a:r>
              <a:rPr sz="1900" spc="-5" dirty="0">
                <a:solidFill>
                  <a:srgbClr val="FFFFFF"/>
                </a:solidFill>
                <a:latin typeface="Garamond"/>
                <a:cs typeface="Garamond"/>
              </a:rPr>
              <a:t>l</a:t>
            </a:r>
            <a:r>
              <a:rPr sz="1900" spc="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15" dirty="0">
                <a:solidFill>
                  <a:srgbClr val="FFFFFF"/>
                </a:solidFill>
                <a:latin typeface="Garamond"/>
                <a:cs typeface="Garamond"/>
              </a:rPr>
              <a:t>g</a:t>
            </a:r>
            <a:r>
              <a:rPr sz="1900" spc="10" dirty="0">
                <a:solidFill>
                  <a:srgbClr val="FFFFFF"/>
                </a:solidFill>
                <a:latin typeface="Garamond"/>
                <a:cs typeface="Garamond"/>
              </a:rPr>
              <a:t>l</a:t>
            </a:r>
            <a:r>
              <a:rPr sz="1900" spc="5" dirty="0">
                <a:solidFill>
                  <a:srgbClr val="FFFFFF"/>
                </a:solidFill>
                <a:latin typeface="Garamond"/>
                <a:cs typeface="Garamond"/>
              </a:rPr>
              <a:t>a</a:t>
            </a:r>
            <a:r>
              <a:rPr sz="1900" spc="15" dirty="0">
                <a:solidFill>
                  <a:srgbClr val="FFFFFF"/>
                </a:solidFill>
                <a:latin typeface="Garamond"/>
                <a:cs typeface="Garamond"/>
              </a:rPr>
              <a:t>n</a:t>
            </a:r>
            <a:r>
              <a:rPr sz="1900" spc="5" dirty="0">
                <a:solidFill>
                  <a:srgbClr val="FFFFFF"/>
                </a:solidFill>
                <a:latin typeface="Garamond"/>
                <a:cs typeface="Garamond"/>
              </a:rPr>
              <a:t>d</a:t>
            </a:r>
            <a:r>
              <a:rPr sz="1900" spc="-10" dirty="0">
                <a:solidFill>
                  <a:srgbClr val="FFFFFF"/>
                </a:solidFill>
                <a:latin typeface="Garamond"/>
                <a:cs typeface="Garamond"/>
              </a:rPr>
              <a:t>s</a:t>
            </a:r>
            <a:r>
              <a:rPr sz="1900" spc="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5" dirty="0">
                <a:solidFill>
                  <a:srgbClr val="FFFFFF"/>
                </a:solidFill>
                <a:latin typeface="Garamond"/>
                <a:cs typeface="Garamond"/>
              </a:rPr>
              <a:t>ca</a:t>
            </a:r>
            <a:r>
              <a:rPr sz="1900" spc="-10" dirty="0">
                <a:solidFill>
                  <a:srgbClr val="FFFFFF"/>
                </a:solidFill>
                <a:latin typeface="Garamond"/>
                <a:cs typeface="Garamond"/>
              </a:rPr>
              <a:t>n</a:t>
            </a:r>
            <a:r>
              <a:rPr sz="1900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15" dirty="0">
                <a:solidFill>
                  <a:srgbClr val="FFFFFF"/>
                </a:solidFill>
                <a:latin typeface="Garamond"/>
                <a:cs typeface="Garamond"/>
              </a:rPr>
              <a:t>spr</a:t>
            </a:r>
            <a:r>
              <a:rPr sz="1900" spc="-15" dirty="0">
                <a:solidFill>
                  <a:srgbClr val="FFFFFF"/>
                </a:solidFill>
                <a:latin typeface="Garamond"/>
                <a:cs typeface="Garamond"/>
              </a:rPr>
              <a:t>a</a:t>
            </a:r>
            <a:r>
              <a:rPr sz="1900" spc="-10" dirty="0">
                <a:solidFill>
                  <a:srgbClr val="FFFFFF"/>
                </a:solidFill>
                <a:latin typeface="Garamond"/>
                <a:cs typeface="Garamond"/>
              </a:rPr>
              <a:t>y</a:t>
            </a:r>
            <a:r>
              <a:rPr sz="1900" spc="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15" dirty="0">
                <a:solidFill>
                  <a:srgbClr val="FFFFFF"/>
                </a:solidFill>
                <a:latin typeface="Garamond"/>
                <a:cs typeface="Garamond"/>
              </a:rPr>
              <a:t>s</a:t>
            </a:r>
            <a:r>
              <a:rPr sz="1900" spc="5" dirty="0">
                <a:solidFill>
                  <a:srgbClr val="FFFFFF"/>
                </a:solidFill>
                <a:latin typeface="Garamond"/>
                <a:cs typeface="Garamond"/>
              </a:rPr>
              <a:t>e</a:t>
            </a:r>
            <a:r>
              <a:rPr sz="1900" spc="15" dirty="0">
                <a:solidFill>
                  <a:srgbClr val="FFFFFF"/>
                </a:solidFill>
                <a:latin typeface="Garamond"/>
                <a:cs typeface="Garamond"/>
              </a:rPr>
              <a:t>n</a:t>
            </a:r>
            <a:r>
              <a:rPr sz="1900" spc="-10" dirty="0">
                <a:solidFill>
                  <a:srgbClr val="FFFFFF"/>
                </a:solidFill>
                <a:latin typeface="Garamond"/>
                <a:cs typeface="Garamond"/>
              </a:rPr>
              <a:t>t</a:t>
            </a:r>
            <a:r>
              <a:rPr sz="1900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10" dirty="0">
                <a:solidFill>
                  <a:srgbClr val="FFFFFF"/>
                </a:solidFill>
                <a:latin typeface="Garamond"/>
                <a:cs typeface="Garamond"/>
              </a:rPr>
              <a:t>li</a:t>
            </a:r>
            <a:r>
              <a:rPr sz="1900" spc="-10" dirty="0">
                <a:solidFill>
                  <a:srgbClr val="FFFFFF"/>
                </a:solidFill>
                <a:latin typeface="Garamond"/>
                <a:cs typeface="Garamond"/>
              </a:rPr>
              <a:t>ke</a:t>
            </a:r>
            <a:r>
              <a:rPr sz="1900" spc="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srgbClr val="FFFFFF"/>
                </a:solidFill>
                <a:latin typeface="Garamond"/>
                <a:cs typeface="Garamond"/>
              </a:rPr>
              <a:t>a</a:t>
            </a:r>
            <a:r>
              <a:rPr sz="19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15" dirty="0">
                <a:solidFill>
                  <a:srgbClr val="FFFFFF"/>
                </a:solidFill>
                <a:latin typeface="Garamond"/>
                <a:cs typeface="Garamond"/>
              </a:rPr>
              <a:t>s</a:t>
            </a:r>
            <a:r>
              <a:rPr sz="1900" spc="5" dirty="0">
                <a:solidFill>
                  <a:srgbClr val="FFFFFF"/>
                </a:solidFill>
                <a:latin typeface="Garamond"/>
                <a:cs typeface="Garamond"/>
              </a:rPr>
              <a:t>k</a:t>
            </a:r>
            <a:r>
              <a:rPr sz="1900" spc="0" dirty="0">
                <a:solidFill>
                  <a:srgbClr val="FFFFFF"/>
                </a:solidFill>
                <a:latin typeface="Garamond"/>
                <a:cs typeface="Garamond"/>
              </a:rPr>
              <a:t>u</a:t>
            </a:r>
            <a:r>
              <a:rPr sz="1900" spc="15" dirty="0">
                <a:solidFill>
                  <a:srgbClr val="FFFFFF"/>
                </a:solidFill>
                <a:latin typeface="Garamond"/>
                <a:cs typeface="Garamond"/>
              </a:rPr>
              <a:t>n</a:t>
            </a:r>
            <a:r>
              <a:rPr sz="1900" spc="5" dirty="0">
                <a:solidFill>
                  <a:srgbClr val="FFFFFF"/>
                </a:solidFill>
                <a:latin typeface="Garamond"/>
                <a:cs typeface="Garamond"/>
              </a:rPr>
              <a:t>k</a:t>
            </a:r>
            <a:r>
              <a:rPr sz="1900" spc="-5" dirty="0">
                <a:solidFill>
                  <a:srgbClr val="FFFFFF"/>
                </a:solidFill>
                <a:latin typeface="Garamond"/>
                <a:cs typeface="Garamond"/>
              </a:rPr>
              <a:t>.</a:t>
            </a:r>
            <a:r>
              <a:rPr sz="1900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-50" dirty="0">
                <a:solidFill>
                  <a:srgbClr val="FFFFFF"/>
                </a:solidFill>
                <a:latin typeface="Garamond"/>
                <a:cs typeface="Garamond"/>
              </a:rPr>
              <a:t>P</a:t>
            </a:r>
            <a:r>
              <a:rPr sz="1900" spc="5" dirty="0">
                <a:solidFill>
                  <a:srgbClr val="FFFFFF"/>
                </a:solidFill>
                <a:latin typeface="Garamond"/>
                <a:cs typeface="Garamond"/>
              </a:rPr>
              <a:t>e</a:t>
            </a:r>
            <a:r>
              <a:rPr sz="1900" spc="-10" dirty="0">
                <a:solidFill>
                  <a:srgbClr val="FFFFFF"/>
                </a:solidFill>
                <a:latin typeface="Garamond"/>
                <a:cs typeface="Garamond"/>
              </a:rPr>
              <a:t>t</a:t>
            </a:r>
            <a:r>
              <a:rPr sz="1900" spc="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-75" dirty="0">
                <a:solidFill>
                  <a:srgbClr val="FFFFFF"/>
                </a:solidFill>
                <a:latin typeface="Garamond"/>
                <a:cs typeface="Garamond"/>
              </a:rPr>
              <a:t>F</a:t>
            </a:r>
            <a:r>
              <a:rPr sz="1900" spc="5" dirty="0">
                <a:solidFill>
                  <a:srgbClr val="FFFFFF"/>
                </a:solidFill>
                <a:latin typeface="Garamond"/>
                <a:cs typeface="Garamond"/>
              </a:rPr>
              <a:t>e</a:t>
            </a:r>
            <a:r>
              <a:rPr sz="1900" spc="55" dirty="0">
                <a:solidFill>
                  <a:srgbClr val="FFFFFF"/>
                </a:solidFill>
                <a:latin typeface="Garamond"/>
                <a:cs typeface="Garamond"/>
              </a:rPr>
              <a:t>r</a:t>
            </a:r>
            <a:r>
              <a:rPr sz="1900" spc="15" dirty="0">
                <a:solidFill>
                  <a:srgbClr val="FFFFFF"/>
                </a:solidFill>
                <a:latin typeface="Garamond"/>
                <a:cs typeface="Garamond"/>
              </a:rPr>
              <a:t>r</a:t>
            </a:r>
            <a:r>
              <a:rPr sz="1900" spc="5" dirty="0">
                <a:solidFill>
                  <a:srgbClr val="FFFFFF"/>
                </a:solidFill>
                <a:latin typeface="Garamond"/>
                <a:cs typeface="Garamond"/>
              </a:rPr>
              <a:t>et</a:t>
            </a:r>
            <a:r>
              <a:rPr sz="1900" spc="-10" dirty="0">
                <a:solidFill>
                  <a:srgbClr val="FFFFFF"/>
                </a:solidFill>
                <a:latin typeface="Garamond"/>
                <a:cs typeface="Garamond"/>
              </a:rPr>
              <a:t>s</a:t>
            </a:r>
            <a:r>
              <a:rPr sz="1900" spc="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5" dirty="0">
                <a:solidFill>
                  <a:srgbClr val="FFFFFF"/>
                </a:solidFill>
                <a:latin typeface="Garamond"/>
                <a:cs typeface="Garamond"/>
              </a:rPr>
              <a:t>a</a:t>
            </a:r>
            <a:r>
              <a:rPr sz="1900" spc="15" dirty="0">
                <a:solidFill>
                  <a:srgbClr val="FFFFFF"/>
                </a:solidFill>
                <a:latin typeface="Garamond"/>
                <a:cs typeface="Garamond"/>
              </a:rPr>
              <a:t>r</a:t>
            </a:r>
            <a:r>
              <a:rPr sz="1900" spc="-10" dirty="0">
                <a:solidFill>
                  <a:srgbClr val="FFFFFF"/>
                </a:solidFill>
                <a:latin typeface="Garamond"/>
                <a:cs typeface="Garamond"/>
              </a:rPr>
              <a:t>e</a:t>
            </a:r>
            <a:r>
              <a:rPr sz="1900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15" dirty="0">
                <a:solidFill>
                  <a:srgbClr val="FFFFFF"/>
                </a:solidFill>
                <a:latin typeface="Garamond"/>
                <a:cs typeface="Garamond"/>
              </a:rPr>
              <a:t>o</a:t>
            </a:r>
            <a:r>
              <a:rPr sz="1900" spc="5" dirty="0">
                <a:solidFill>
                  <a:srgbClr val="FFFFFF"/>
                </a:solidFill>
                <a:latin typeface="Garamond"/>
                <a:cs typeface="Garamond"/>
              </a:rPr>
              <a:t>fte</a:t>
            </a:r>
            <a:r>
              <a:rPr sz="1900" spc="-10" dirty="0">
                <a:solidFill>
                  <a:srgbClr val="FFFFFF"/>
                </a:solidFill>
                <a:latin typeface="Garamond"/>
                <a:cs typeface="Garamond"/>
              </a:rPr>
              <a:t>n</a:t>
            </a:r>
            <a:r>
              <a:rPr sz="1900" spc="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5" dirty="0">
                <a:solidFill>
                  <a:srgbClr val="FFFFFF"/>
                </a:solidFill>
                <a:latin typeface="Garamond"/>
                <a:cs typeface="Garamond"/>
              </a:rPr>
              <a:t>d</a:t>
            </a:r>
            <a:r>
              <a:rPr sz="1900" spc="75" dirty="0">
                <a:solidFill>
                  <a:srgbClr val="FFFFFF"/>
                </a:solidFill>
                <a:latin typeface="Garamond"/>
                <a:cs typeface="Garamond"/>
              </a:rPr>
              <a:t>e</a:t>
            </a:r>
            <a:r>
              <a:rPr sz="1900" spc="-10" dirty="0">
                <a:solidFill>
                  <a:srgbClr val="FFFFFF"/>
                </a:solidFill>
                <a:latin typeface="Garamond"/>
                <a:cs typeface="Garamond"/>
              </a:rPr>
              <a:t>-</a:t>
            </a:r>
            <a:r>
              <a:rPr sz="19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15" dirty="0">
                <a:solidFill>
                  <a:srgbClr val="FFFFFF"/>
                </a:solidFill>
                <a:latin typeface="Garamond"/>
                <a:cs typeface="Garamond"/>
              </a:rPr>
              <a:t>s</a:t>
            </a:r>
            <a:r>
              <a:rPr sz="1900" spc="5" dirty="0">
                <a:solidFill>
                  <a:srgbClr val="FFFFFF"/>
                </a:solidFill>
                <a:latin typeface="Garamond"/>
                <a:cs typeface="Garamond"/>
              </a:rPr>
              <a:t>ce</a:t>
            </a:r>
            <a:r>
              <a:rPr sz="1900" spc="15" dirty="0">
                <a:solidFill>
                  <a:srgbClr val="FFFFFF"/>
                </a:solidFill>
                <a:latin typeface="Garamond"/>
                <a:cs typeface="Garamond"/>
              </a:rPr>
              <a:t>n</a:t>
            </a:r>
            <a:r>
              <a:rPr sz="1900" spc="0" dirty="0">
                <a:solidFill>
                  <a:srgbClr val="FFFFFF"/>
                </a:solidFill>
                <a:latin typeface="Garamond"/>
                <a:cs typeface="Garamond"/>
              </a:rPr>
              <a:t>t</a:t>
            </a:r>
            <a:r>
              <a:rPr sz="1900" spc="5" dirty="0">
                <a:solidFill>
                  <a:srgbClr val="FFFFFF"/>
                </a:solidFill>
                <a:latin typeface="Garamond"/>
                <a:cs typeface="Garamond"/>
              </a:rPr>
              <a:t>ed</a:t>
            </a:r>
            <a:r>
              <a:rPr sz="1900" spc="-5" dirty="0">
                <a:solidFill>
                  <a:srgbClr val="FFFFFF"/>
                </a:solidFill>
                <a:latin typeface="Garamond"/>
                <a:cs typeface="Garamond"/>
              </a:rPr>
              <a:t>.</a:t>
            </a:r>
            <a:endParaRPr sz="1900">
              <a:latin typeface="Garamond"/>
              <a:cs typeface="Garamond"/>
            </a:endParaRPr>
          </a:p>
          <a:p>
            <a:pPr marL="355600" marR="288290" indent="-342900">
              <a:lnSpc>
                <a:spcPts val="2050"/>
              </a:lnSpc>
              <a:spcBef>
                <a:spcPts val="605"/>
              </a:spcBef>
              <a:buClr>
                <a:srgbClr val="0E6EC5"/>
              </a:buClr>
              <a:buFont typeface="Arial"/>
              <a:buChar char="•"/>
              <a:tabLst>
                <a:tab pos="355600" algn="l"/>
              </a:tabLst>
            </a:pPr>
            <a:r>
              <a:rPr sz="1900" spc="25" dirty="0">
                <a:solidFill>
                  <a:srgbClr val="FFFFFF"/>
                </a:solidFill>
                <a:latin typeface="Garamond"/>
                <a:cs typeface="Garamond"/>
              </a:rPr>
              <a:t>T</a:t>
            </a:r>
            <a:r>
              <a:rPr sz="1900" spc="15" dirty="0">
                <a:solidFill>
                  <a:srgbClr val="FFFFFF"/>
                </a:solidFill>
                <a:latin typeface="Garamond"/>
                <a:cs typeface="Garamond"/>
              </a:rPr>
              <a:t>h</a:t>
            </a:r>
            <a:r>
              <a:rPr sz="1900" spc="5" dirty="0">
                <a:solidFill>
                  <a:srgbClr val="FFFFFF"/>
                </a:solidFill>
                <a:latin typeface="Garamond"/>
                <a:cs typeface="Garamond"/>
              </a:rPr>
              <a:t>e</a:t>
            </a:r>
            <a:r>
              <a:rPr sz="1900" spc="-10" dirty="0">
                <a:solidFill>
                  <a:srgbClr val="FFFFFF"/>
                </a:solidFill>
                <a:latin typeface="Garamond"/>
                <a:cs typeface="Garamond"/>
              </a:rPr>
              <a:t>y</a:t>
            </a:r>
            <a:r>
              <a:rPr sz="1900" spc="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15" dirty="0">
                <a:solidFill>
                  <a:srgbClr val="FFFFFF"/>
                </a:solidFill>
                <a:latin typeface="Garamond"/>
                <a:cs typeface="Garamond"/>
              </a:rPr>
              <a:t>n</a:t>
            </a:r>
            <a:r>
              <a:rPr sz="1900" spc="5" dirty="0">
                <a:solidFill>
                  <a:srgbClr val="FFFFFF"/>
                </a:solidFill>
                <a:latin typeface="Garamond"/>
                <a:cs typeface="Garamond"/>
              </a:rPr>
              <a:t>ee</a:t>
            </a:r>
            <a:r>
              <a:rPr sz="1900" spc="-10" dirty="0">
                <a:solidFill>
                  <a:srgbClr val="FFFFFF"/>
                </a:solidFill>
                <a:latin typeface="Garamond"/>
                <a:cs typeface="Garamond"/>
              </a:rPr>
              <a:t>d</a:t>
            </a:r>
            <a:r>
              <a:rPr sz="1900" spc="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5" dirty="0">
                <a:solidFill>
                  <a:srgbClr val="FFFFFF"/>
                </a:solidFill>
                <a:latin typeface="Garamond"/>
                <a:cs typeface="Garamond"/>
              </a:rPr>
              <a:t>t</a:t>
            </a:r>
            <a:r>
              <a:rPr sz="1900" spc="-10" dirty="0">
                <a:solidFill>
                  <a:srgbClr val="FFFFFF"/>
                </a:solidFill>
                <a:latin typeface="Garamond"/>
                <a:cs typeface="Garamond"/>
              </a:rPr>
              <a:t>o</a:t>
            </a:r>
            <a:r>
              <a:rPr sz="1900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5" dirty="0">
                <a:solidFill>
                  <a:srgbClr val="FFFFFF"/>
                </a:solidFill>
                <a:latin typeface="Garamond"/>
                <a:cs typeface="Garamond"/>
              </a:rPr>
              <a:t>ea</a:t>
            </a:r>
            <a:r>
              <a:rPr sz="1900" spc="-10" dirty="0">
                <a:solidFill>
                  <a:srgbClr val="FFFFFF"/>
                </a:solidFill>
                <a:latin typeface="Garamond"/>
                <a:cs typeface="Garamond"/>
              </a:rPr>
              <a:t>t</a:t>
            </a:r>
            <a:r>
              <a:rPr sz="1900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15" dirty="0">
                <a:solidFill>
                  <a:srgbClr val="FFFFFF"/>
                </a:solidFill>
                <a:latin typeface="Garamond"/>
                <a:cs typeface="Garamond"/>
              </a:rPr>
              <a:t>o</a:t>
            </a:r>
            <a:r>
              <a:rPr sz="1900" spc="5" dirty="0">
                <a:solidFill>
                  <a:srgbClr val="FFFFFF"/>
                </a:solidFill>
                <a:latin typeface="Garamond"/>
                <a:cs typeface="Garamond"/>
              </a:rPr>
              <a:t>fte</a:t>
            </a:r>
            <a:r>
              <a:rPr sz="1900" spc="-10" dirty="0">
                <a:solidFill>
                  <a:srgbClr val="FFFFFF"/>
                </a:solidFill>
                <a:latin typeface="Garamond"/>
                <a:cs typeface="Garamond"/>
              </a:rPr>
              <a:t>n</a:t>
            </a:r>
            <a:r>
              <a:rPr sz="1900" spc="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5" dirty="0">
                <a:solidFill>
                  <a:srgbClr val="FFFFFF"/>
                </a:solidFill>
                <a:latin typeface="Garamond"/>
                <a:cs typeface="Garamond"/>
              </a:rPr>
              <a:t>d</a:t>
            </a:r>
            <a:r>
              <a:rPr sz="1900" spc="0" dirty="0">
                <a:solidFill>
                  <a:srgbClr val="FFFFFF"/>
                </a:solidFill>
                <a:latin typeface="Garamond"/>
                <a:cs typeface="Garamond"/>
              </a:rPr>
              <a:t>u</a:t>
            </a:r>
            <a:r>
              <a:rPr sz="1900" spc="-10" dirty="0">
                <a:solidFill>
                  <a:srgbClr val="FFFFFF"/>
                </a:solidFill>
                <a:latin typeface="Garamond"/>
                <a:cs typeface="Garamond"/>
              </a:rPr>
              <a:t>e</a:t>
            </a:r>
            <a:r>
              <a:rPr sz="1900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5" dirty="0">
                <a:solidFill>
                  <a:srgbClr val="FFFFFF"/>
                </a:solidFill>
                <a:latin typeface="Garamond"/>
                <a:cs typeface="Garamond"/>
              </a:rPr>
              <a:t>t</a:t>
            </a:r>
            <a:r>
              <a:rPr sz="1900" spc="-10" dirty="0">
                <a:solidFill>
                  <a:srgbClr val="FFFFFF"/>
                </a:solidFill>
                <a:latin typeface="Garamond"/>
                <a:cs typeface="Garamond"/>
              </a:rPr>
              <a:t>o</a:t>
            </a:r>
            <a:r>
              <a:rPr sz="1900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5" dirty="0">
                <a:solidFill>
                  <a:srgbClr val="FFFFFF"/>
                </a:solidFill>
                <a:latin typeface="Garamond"/>
                <a:cs typeface="Garamond"/>
              </a:rPr>
              <a:t>t</a:t>
            </a:r>
            <a:r>
              <a:rPr sz="1900" spc="15" dirty="0">
                <a:solidFill>
                  <a:srgbClr val="FFFFFF"/>
                </a:solidFill>
                <a:latin typeface="Garamond"/>
                <a:cs typeface="Garamond"/>
              </a:rPr>
              <a:t>h</a:t>
            </a:r>
            <a:r>
              <a:rPr sz="1900" spc="5" dirty="0">
                <a:solidFill>
                  <a:srgbClr val="FFFFFF"/>
                </a:solidFill>
                <a:latin typeface="Garamond"/>
                <a:cs typeface="Garamond"/>
              </a:rPr>
              <a:t>e</a:t>
            </a:r>
            <a:r>
              <a:rPr sz="1900" spc="10" dirty="0">
                <a:solidFill>
                  <a:srgbClr val="FFFFFF"/>
                </a:solidFill>
                <a:latin typeface="Garamond"/>
                <a:cs typeface="Garamond"/>
              </a:rPr>
              <a:t>i</a:t>
            </a:r>
            <a:r>
              <a:rPr sz="1900" spc="-10" dirty="0">
                <a:solidFill>
                  <a:srgbClr val="FFFFFF"/>
                </a:solidFill>
                <a:latin typeface="Garamond"/>
                <a:cs typeface="Garamond"/>
              </a:rPr>
              <a:t>r</a:t>
            </a:r>
            <a:r>
              <a:rPr sz="19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0" dirty="0">
                <a:solidFill>
                  <a:srgbClr val="FFFFFF"/>
                </a:solidFill>
                <a:latin typeface="Garamond"/>
                <a:cs typeface="Garamond"/>
              </a:rPr>
              <a:t>qu</a:t>
            </a:r>
            <a:r>
              <a:rPr sz="1900" spc="10" dirty="0">
                <a:solidFill>
                  <a:srgbClr val="FFFFFF"/>
                </a:solidFill>
                <a:latin typeface="Garamond"/>
                <a:cs typeface="Garamond"/>
              </a:rPr>
              <a:t>i</a:t>
            </a:r>
            <a:r>
              <a:rPr sz="1900" spc="-10" dirty="0">
                <a:solidFill>
                  <a:srgbClr val="FFFFFF"/>
                </a:solidFill>
                <a:latin typeface="Garamond"/>
                <a:cs typeface="Garamond"/>
              </a:rPr>
              <a:t>ck</a:t>
            </a:r>
            <a:r>
              <a:rPr sz="1900" spc="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0" dirty="0">
                <a:solidFill>
                  <a:srgbClr val="FFFFFF"/>
                </a:solidFill>
                <a:latin typeface="Garamond"/>
                <a:cs typeface="Garamond"/>
              </a:rPr>
              <a:t>m</a:t>
            </a:r>
            <a:r>
              <a:rPr sz="1900" spc="5" dirty="0">
                <a:solidFill>
                  <a:srgbClr val="FFFFFF"/>
                </a:solidFill>
                <a:latin typeface="Garamond"/>
                <a:cs typeface="Garamond"/>
              </a:rPr>
              <a:t>eta</a:t>
            </a:r>
            <a:r>
              <a:rPr sz="1900" spc="15" dirty="0">
                <a:solidFill>
                  <a:srgbClr val="FFFFFF"/>
                </a:solidFill>
                <a:latin typeface="Garamond"/>
                <a:cs typeface="Garamond"/>
              </a:rPr>
              <a:t>bo</a:t>
            </a:r>
            <a:r>
              <a:rPr sz="1900" spc="10" dirty="0">
                <a:solidFill>
                  <a:srgbClr val="FFFFFF"/>
                </a:solidFill>
                <a:latin typeface="Garamond"/>
                <a:cs typeface="Garamond"/>
              </a:rPr>
              <a:t>li</a:t>
            </a:r>
            <a:r>
              <a:rPr sz="1900" spc="15" dirty="0">
                <a:solidFill>
                  <a:srgbClr val="FFFFFF"/>
                </a:solidFill>
                <a:latin typeface="Garamond"/>
                <a:cs typeface="Garamond"/>
              </a:rPr>
              <a:t>s</a:t>
            </a:r>
            <a:r>
              <a:rPr sz="1900" spc="0" dirty="0">
                <a:solidFill>
                  <a:srgbClr val="FFFFFF"/>
                </a:solidFill>
                <a:latin typeface="Garamond"/>
                <a:cs typeface="Garamond"/>
              </a:rPr>
              <a:t>m</a:t>
            </a:r>
            <a:r>
              <a:rPr sz="1900" spc="-5" dirty="0">
                <a:solidFill>
                  <a:srgbClr val="FFFFFF"/>
                </a:solidFill>
                <a:latin typeface="Garamond"/>
                <a:cs typeface="Garamond"/>
              </a:rPr>
              <a:t>.</a:t>
            </a:r>
            <a:endParaRPr sz="1900">
              <a:latin typeface="Garamond"/>
              <a:cs typeface="Garamond"/>
            </a:endParaRPr>
          </a:p>
          <a:p>
            <a:pPr marL="355600" marR="132080" indent="-342900">
              <a:lnSpc>
                <a:spcPts val="2050"/>
              </a:lnSpc>
              <a:spcBef>
                <a:spcPts val="600"/>
              </a:spcBef>
              <a:buClr>
                <a:srgbClr val="0E6EC5"/>
              </a:buClr>
              <a:buFont typeface="Arial"/>
              <a:buChar char="•"/>
              <a:tabLst>
                <a:tab pos="355600" algn="l"/>
              </a:tabLst>
            </a:pPr>
            <a:r>
              <a:rPr sz="1900" spc="25" dirty="0">
                <a:solidFill>
                  <a:srgbClr val="FFFFFF"/>
                </a:solidFill>
                <a:latin typeface="Garamond"/>
                <a:cs typeface="Garamond"/>
              </a:rPr>
              <a:t>T</a:t>
            </a:r>
            <a:r>
              <a:rPr sz="1900" spc="15" dirty="0">
                <a:solidFill>
                  <a:srgbClr val="FFFFFF"/>
                </a:solidFill>
                <a:latin typeface="Garamond"/>
                <a:cs typeface="Garamond"/>
              </a:rPr>
              <a:t>h</a:t>
            </a:r>
            <a:r>
              <a:rPr sz="1900" spc="5" dirty="0">
                <a:solidFill>
                  <a:srgbClr val="FFFFFF"/>
                </a:solidFill>
                <a:latin typeface="Garamond"/>
                <a:cs typeface="Garamond"/>
              </a:rPr>
              <a:t>e</a:t>
            </a:r>
            <a:r>
              <a:rPr sz="1900" spc="-10" dirty="0">
                <a:solidFill>
                  <a:srgbClr val="FFFFFF"/>
                </a:solidFill>
                <a:latin typeface="Garamond"/>
                <a:cs typeface="Garamond"/>
              </a:rPr>
              <a:t>y</a:t>
            </a:r>
            <a:r>
              <a:rPr sz="1900" spc="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5" dirty="0">
                <a:solidFill>
                  <a:srgbClr val="FFFFFF"/>
                </a:solidFill>
                <a:latin typeface="Garamond"/>
                <a:cs typeface="Garamond"/>
              </a:rPr>
              <a:t>a</a:t>
            </a:r>
            <a:r>
              <a:rPr sz="1900" spc="15" dirty="0">
                <a:solidFill>
                  <a:srgbClr val="FFFFFF"/>
                </a:solidFill>
                <a:latin typeface="Garamond"/>
                <a:cs typeface="Garamond"/>
              </a:rPr>
              <a:t>r</a:t>
            </a:r>
            <a:r>
              <a:rPr sz="1900" spc="-10" dirty="0">
                <a:solidFill>
                  <a:srgbClr val="FFFFFF"/>
                </a:solidFill>
                <a:latin typeface="Garamond"/>
                <a:cs typeface="Garamond"/>
              </a:rPr>
              <a:t>e</a:t>
            </a:r>
            <a:r>
              <a:rPr sz="1900" spc="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10" dirty="0">
                <a:solidFill>
                  <a:srgbClr val="FFFFFF"/>
                </a:solidFill>
                <a:latin typeface="Garamond"/>
                <a:cs typeface="Garamond"/>
              </a:rPr>
              <a:t>ill</a:t>
            </a:r>
            <a:r>
              <a:rPr sz="1900" spc="5" dirty="0">
                <a:solidFill>
                  <a:srgbClr val="FFFFFF"/>
                </a:solidFill>
                <a:latin typeface="Garamond"/>
                <a:cs typeface="Garamond"/>
              </a:rPr>
              <a:t>e</a:t>
            </a:r>
            <a:r>
              <a:rPr sz="1900" spc="50" dirty="0">
                <a:solidFill>
                  <a:srgbClr val="FFFFFF"/>
                </a:solidFill>
                <a:latin typeface="Garamond"/>
                <a:cs typeface="Garamond"/>
              </a:rPr>
              <a:t>g</a:t>
            </a:r>
            <a:r>
              <a:rPr sz="1900" spc="5" dirty="0">
                <a:solidFill>
                  <a:srgbClr val="FFFFFF"/>
                </a:solidFill>
                <a:latin typeface="Garamond"/>
                <a:cs typeface="Garamond"/>
              </a:rPr>
              <a:t>a</a:t>
            </a:r>
            <a:r>
              <a:rPr sz="1900" spc="-5" dirty="0">
                <a:solidFill>
                  <a:srgbClr val="FFFFFF"/>
                </a:solidFill>
                <a:latin typeface="Garamond"/>
                <a:cs typeface="Garamond"/>
              </a:rPr>
              <a:t>l</a:t>
            </a:r>
            <a:r>
              <a:rPr sz="1900" spc="1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5" dirty="0">
                <a:solidFill>
                  <a:srgbClr val="FFFFFF"/>
                </a:solidFill>
                <a:latin typeface="Garamond"/>
                <a:cs typeface="Garamond"/>
              </a:rPr>
              <a:t>t</a:t>
            </a:r>
            <a:r>
              <a:rPr sz="1900" spc="-10" dirty="0">
                <a:solidFill>
                  <a:srgbClr val="FFFFFF"/>
                </a:solidFill>
                <a:latin typeface="Garamond"/>
                <a:cs typeface="Garamond"/>
              </a:rPr>
              <a:t>o</a:t>
            </a:r>
            <a:r>
              <a:rPr sz="1900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-15" dirty="0">
                <a:solidFill>
                  <a:srgbClr val="FFFFFF"/>
                </a:solidFill>
                <a:latin typeface="Garamond"/>
                <a:cs typeface="Garamond"/>
              </a:rPr>
              <a:t>o</a:t>
            </a:r>
            <a:r>
              <a:rPr sz="1900" spc="0" dirty="0">
                <a:solidFill>
                  <a:srgbClr val="FFFFFF"/>
                </a:solidFill>
                <a:latin typeface="Garamond"/>
                <a:cs typeface="Garamond"/>
              </a:rPr>
              <a:t>w</a:t>
            </a:r>
            <a:r>
              <a:rPr sz="1900" spc="-10" dirty="0">
                <a:solidFill>
                  <a:srgbClr val="FFFFFF"/>
                </a:solidFill>
                <a:latin typeface="Garamond"/>
                <a:cs typeface="Garamond"/>
              </a:rPr>
              <a:t>n</a:t>
            </a:r>
            <a:r>
              <a:rPr sz="1900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10" dirty="0">
                <a:solidFill>
                  <a:srgbClr val="FFFFFF"/>
                </a:solidFill>
                <a:latin typeface="Garamond"/>
                <a:cs typeface="Garamond"/>
              </a:rPr>
              <a:t>i</a:t>
            </a:r>
            <a:r>
              <a:rPr sz="1900" spc="-10" dirty="0">
                <a:solidFill>
                  <a:srgbClr val="FFFFFF"/>
                </a:solidFill>
                <a:latin typeface="Garamond"/>
                <a:cs typeface="Garamond"/>
              </a:rPr>
              <a:t>n</a:t>
            </a:r>
            <a:r>
              <a:rPr sz="1900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FFFFFF"/>
                </a:solidFill>
                <a:latin typeface="Garamond"/>
                <a:cs typeface="Garamond"/>
              </a:rPr>
              <a:t>C</a:t>
            </a:r>
            <a:r>
              <a:rPr sz="1900" spc="5" dirty="0">
                <a:solidFill>
                  <a:srgbClr val="FFFFFF"/>
                </a:solidFill>
                <a:latin typeface="Garamond"/>
                <a:cs typeface="Garamond"/>
              </a:rPr>
              <a:t>a</a:t>
            </a:r>
            <a:r>
              <a:rPr sz="1900" spc="10" dirty="0">
                <a:solidFill>
                  <a:srgbClr val="FFFFFF"/>
                </a:solidFill>
                <a:latin typeface="Garamond"/>
                <a:cs typeface="Garamond"/>
              </a:rPr>
              <a:t>li</a:t>
            </a:r>
            <a:r>
              <a:rPr sz="1900" spc="5" dirty="0">
                <a:solidFill>
                  <a:srgbClr val="FFFFFF"/>
                </a:solidFill>
                <a:latin typeface="Garamond"/>
                <a:cs typeface="Garamond"/>
              </a:rPr>
              <a:t>f</a:t>
            </a:r>
            <a:r>
              <a:rPr sz="1900" spc="25" dirty="0">
                <a:solidFill>
                  <a:srgbClr val="FFFFFF"/>
                </a:solidFill>
                <a:latin typeface="Garamond"/>
                <a:cs typeface="Garamond"/>
              </a:rPr>
              <a:t>o</a:t>
            </a:r>
            <a:r>
              <a:rPr sz="1900" spc="55" dirty="0">
                <a:solidFill>
                  <a:srgbClr val="FFFFFF"/>
                </a:solidFill>
                <a:latin typeface="Garamond"/>
                <a:cs typeface="Garamond"/>
              </a:rPr>
              <a:t>r</a:t>
            </a:r>
            <a:r>
              <a:rPr sz="1900" spc="25" dirty="0">
                <a:solidFill>
                  <a:srgbClr val="FFFFFF"/>
                </a:solidFill>
                <a:latin typeface="Garamond"/>
                <a:cs typeface="Garamond"/>
              </a:rPr>
              <a:t>ni</a:t>
            </a:r>
            <a:r>
              <a:rPr sz="1900" spc="5" dirty="0">
                <a:solidFill>
                  <a:srgbClr val="FFFFFF"/>
                </a:solidFill>
                <a:latin typeface="Garamond"/>
                <a:cs typeface="Garamond"/>
              </a:rPr>
              <a:t>a</a:t>
            </a:r>
            <a:r>
              <a:rPr sz="1900" spc="-5" dirty="0">
                <a:solidFill>
                  <a:srgbClr val="FFFFFF"/>
                </a:solidFill>
                <a:latin typeface="Garamond"/>
                <a:cs typeface="Garamond"/>
              </a:rPr>
              <a:t>,</a:t>
            </a:r>
            <a:r>
              <a:rPr sz="19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15" dirty="0">
                <a:solidFill>
                  <a:srgbClr val="FFFFFF"/>
                </a:solidFill>
                <a:latin typeface="Garamond"/>
                <a:cs typeface="Garamond"/>
              </a:rPr>
              <a:t>b</a:t>
            </a:r>
            <a:r>
              <a:rPr sz="1900" spc="0" dirty="0">
                <a:solidFill>
                  <a:srgbClr val="FFFFFF"/>
                </a:solidFill>
                <a:latin typeface="Garamond"/>
                <a:cs typeface="Garamond"/>
              </a:rPr>
              <a:t>u</a:t>
            </a:r>
            <a:r>
              <a:rPr sz="1900" spc="-10" dirty="0">
                <a:solidFill>
                  <a:srgbClr val="FFFFFF"/>
                </a:solidFill>
                <a:latin typeface="Garamond"/>
                <a:cs typeface="Garamond"/>
              </a:rPr>
              <a:t>t</a:t>
            </a:r>
            <a:r>
              <a:rPr sz="1900" spc="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5" dirty="0">
                <a:solidFill>
                  <a:srgbClr val="FFFFFF"/>
                </a:solidFill>
                <a:latin typeface="Garamond"/>
                <a:cs typeface="Garamond"/>
              </a:rPr>
              <a:t>i</a:t>
            </a:r>
            <a:r>
              <a:rPr sz="1900" spc="-10" dirty="0">
                <a:solidFill>
                  <a:srgbClr val="FFFFFF"/>
                </a:solidFill>
                <a:latin typeface="Garamond"/>
                <a:cs typeface="Garamond"/>
              </a:rPr>
              <a:t>t</a:t>
            </a:r>
            <a:r>
              <a:rPr sz="1900" spc="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5" dirty="0">
                <a:solidFill>
                  <a:srgbClr val="FFFFFF"/>
                </a:solidFill>
                <a:latin typeface="Garamond"/>
                <a:cs typeface="Garamond"/>
              </a:rPr>
              <a:t>i</a:t>
            </a:r>
            <a:r>
              <a:rPr sz="1900" spc="-10" dirty="0">
                <a:solidFill>
                  <a:srgbClr val="FFFFFF"/>
                </a:solidFill>
                <a:latin typeface="Garamond"/>
                <a:cs typeface="Garamond"/>
              </a:rPr>
              <a:t>s</a:t>
            </a:r>
            <a:r>
              <a:rPr sz="1900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15" dirty="0">
                <a:solidFill>
                  <a:srgbClr val="FFFFFF"/>
                </a:solidFill>
                <a:latin typeface="Garamond"/>
                <a:cs typeface="Garamond"/>
              </a:rPr>
              <a:t>no</a:t>
            </a:r>
            <a:r>
              <a:rPr sz="1900" spc="-10" dirty="0">
                <a:solidFill>
                  <a:srgbClr val="FFFFFF"/>
                </a:solidFill>
                <a:latin typeface="Garamond"/>
                <a:cs typeface="Garamond"/>
              </a:rPr>
              <a:t>t</a:t>
            </a:r>
            <a:r>
              <a:rPr sz="1900" spc="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5" dirty="0">
                <a:solidFill>
                  <a:srgbClr val="FFFFFF"/>
                </a:solidFill>
                <a:latin typeface="Garamond"/>
                <a:cs typeface="Garamond"/>
              </a:rPr>
              <a:t>ille</a:t>
            </a:r>
            <a:r>
              <a:rPr sz="1900" spc="45" dirty="0">
                <a:solidFill>
                  <a:srgbClr val="FFFFFF"/>
                </a:solidFill>
                <a:latin typeface="Garamond"/>
                <a:cs typeface="Garamond"/>
              </a:rPr>
              <a:t>g</a:t>
            </a:r>
            <a:r>
              <a:rPr sz="1900" spc="0" dirty="0">
                <a:solidFill>
                  <a:srgbClr val="FFFFFF"/>
                </a:solidFill>
                <a:latin typeface="Garamond"/>
                <a:cs typeface="Garamond"/>
              </a:rPr>
              <a:t>a</a:t>
            </a:r>
            <a:r>
              <a:rPr sz="1900" spc="-5" dirty="0">
                <a:solidFill>
                  <a:srgbClr val="FFFFFF"/>
                </a:solidFill>
                <a:latin typeface="Garamond"/>
                <a:cs typeface="Garamond"/>
              </a:rPr>
              <a:t>l</a:t>
            </a:r>
            <a:r>
              <a:rPr sz="1900" spc="11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5" dirty="0">
                <a:solidFill>
                  <a:srgbClr val="FFFFFF"/>
                </a:solidFill>
                <a:latin typeface="Garamond"/>
                <a:cs typeface="Garamond"/>
              </a:rPr>
              <a:t>f</a:t>
            </a:r>
            <a:r>
              <a:rPr sz="1900" spc="15" dirty="0">
                <a:solidFill>
                  <a:srgbClr val="FFFFFF"/>
                </a:solidFill>
                <a:latin typeface="Garamond"/>
                <a:cs typeface="Garamond"/>
              </a:rPr>
              <a:t>o</a:t>
            </a:r>
            <a:r>
              <a:rPr sz="1900" dirty="0">
                <a:solidFill>
                  <a:srgbClr val="FFFFFF"/>
                </a:solidFill>
                <a:latin typeface="Garamond"/>
                <a:cs typeface="Garamond"/>
              </a:rPr>
              <a:t>r</a:t>
            </a:r>
            <a:r>
              <a:rPr sz="1900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srgbClr val="FFFFFF"/>
                </a:solidFill>
                <a:latin typeface="Garamond"/>
                <a:cs typeface="Garamond"/>
              </a:rPr>
              <a:t>a</a:t>
            </a:r>
            <a:r>
              <a:rPr sz="1900" spc="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-140" dirty="0">
                <a:solidFill>
                  <a:srgbClr val="FFFFFF"/>
                </a:solidFill>
                <a:latin typeface="Garamond"/>
                <a:cs typeface="Garamond"/>
              </a:rPr>
              <a:t>V</a:t>
            </a:r>
            <a:r>
              <a:rPr sz="1900" spc="5" dirty="0">
                <a:solidFill>
                  <a:srgbClr val="FFFFFF"/>
                </a:solidFill>
                <a:latin typeface="Garamond"/>
                <a:cs typeface="Garamond"/>
              </a:rPr>
              <a:t>e</a:t>
            </a:r>
            <a:r>
              <a:rPr sz="1900" spc="-10" dirty="0">
                <a:solidFill>
                  <a:srgbClr val="FFFFFF"/>
                </a:solidFill>
                <a:latin typeface="Garamond"/>
                <a:cs typeface="Garamond"/>
              </a:rPr>
              <a:t>t</a:t>
            </a:r>
            <a:r>
              <a:rPr sz="1900" spc="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0" dirty="0">
                <a:solidFill>
                  <a:srgbClr val="FFFFFF"/>
                </a:solidFill>
                <a:latin typeface="Garamond"/>
                <a:cs typeface="Garamond"/>
              </a:rPr>
              <a:t>t</a:t>
            </a:r>
            <a:r>
              <a:rPr sz="1900" spc="-10" dirty="0">
                <a:solidFill>
                  <a:srgbClr val="FFFFFF"/>
                </a:solidFill>
                <a:latin typeface="Garamond"/>
                <a:cs typeface="Garamond"/>
              </a:rPr>
              <a:t>o</a:t>
            </a:r>
            <a:r>
              <a:rPr sz="1900" spc="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0" dirty="0">
                <a:solidFill>
                  <a:srgbClr val="FFFFFF"/>
                </a:solidFill>
                <a:latin typeface="Garamond"/>
                <a:cs typeface="Garamond"/>
              </a:rPr>
              <a:t>t</a:t>
            </a:r>
            <a:r>
              <a:rPr sz="1900" spc="25" dirty="0">
                <a:solidFill>
                  <a:srgbClr val="FFFFFF"/>
                </a:solidFill>
                <a:latin typeface="Garamond"/>
                <a:cs typeface="Garamond"/>
              </a:rPr>
              <a:t>r</a:t>
            </a:r>
            <a:r>
              <a:rPr sz="1900" spc="5" dirty="0">
                <a:solidFill>
                  <a:srgbClr val="FFFFFF"/>
                </a:solidFill>
                <a:latin typeface="Garamond"/>
                <a:cs typeface="Garamond"/>
              </a:rPr>
              <a:t>e</a:t>
            </a:r>
            <a:r>
              <a:rPr sz="1900" spc="0" dirty="0">
                <a:solidFill>
                  <a:srgbClr val="FFFFFF"/>
                </a:solidFill>
                <a:latin typeface="Garamond"/>
                <a:cs typeface="Garamond"/>
              </a:rPr>
              <a:t>a</a:t>
            </a:r>
            <a:r>
              <a:rPr sz="1900" spc="-10" dirty="0">
                <a:solidFill>
                  <a:srgbClr val="FFFFFF"/>
                </a:solidFill>
                <a:latin typeface="Garamond"/>
                <a:cs typeface="Garamond"/>
              </a:rPr>
              <a:t>t</a:t>
            </a:r>
            <a:r>
              <a:rPr sz="19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5" dirty="0">
                <a:solidFill>
                  <a:srgbClr val="FFFFFF"/>
                </a:solidFill>
                <a:latin typeface="Garamond"/>
                <a:cs typeface="Garamond"/>
              </a:rPr>
              <a:t>t</a:t>
            </a:r>
            <a:r>
              <a:rPr sz="1900" spc="15" dirty="0">
                <a:solidFill>
                  <a:srgbClr val="FFFFFF"/>
                </a:solidFill>
                <a:latin typeface="Garamond"/>
                <a:cs typeface="Garamond"/>
              </a:rPr>
              <a:t>h</a:t>
            </a:r>
            <a:r>
              <a:rPr sz="1900" spc="5" dirty="0">
                <a:solidFill>
                  <a:srgbClr val="FFFFFF"/>
                </a:solidFill>
                <a:latin typeface="Garamond"/>
                <a:cs typeface="Garamond"/>
              </a:rPr>
              <a:t>e</a:t>
            </a:r>
            <a:r>
              <a:rPr sz="1900" spc="-15" dirty="0">
                <a:solidFill>
                  <a:srgbClr val="FFFFFF"/>
                </a:solidFill>
                <a:latin typeface="Garamond"/>
                <a:cs typeface="Garamond"/>
              </a:rPr>
              <a:t>m</a:t>
            </a:r>
            <a:r>
              <a:rPr sz="1900" spc="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10" dirty="0">
                <a:solidFill>
                  <a:srgbClr val="FFFFFF"/>
                </a:solidFill>
                <a:latin typeface="Garamond"/>
                <a:cs typeface="Garamond"/>
              </a:rPr>
              <a:t>i</a:t>
            </a:r>
            <a:r>
              <a:rPr sz="1900" spc="-10" dirty="0">
                <a:solidFill>
                  <a:srgbClr val="FFFFFF"/>
                </a:solidFill>
                <a:latin typeface="Garamond"/>
                <a:cs typeface="Garamond"/>
              </a:rPr>
              <a:t>n</a:t>
            </a:r>
            <a:r>
              <a:rPr sz="1900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FFFFFF"/>
                </a:solidFill>
                <a:latin typeface="Garamond"/>
                <a:cs typeface="Garamond"/>
              </a:rPr>
              <a:t>C</a:t>
            </a:r>
            <a:r>
              <a:rPr sz="1900" spc="5" dirty="0">
                <a:solidFill>
                  <a:srgbClr val="FFFFFF"/>
                </a:solidFill>
                <a:latin typeface="Garamond"/>
                <a:cs typeface="Garamond"/>
              </a:rPr>
              <a:t>a</a:t>
            </a:r>
            <a:r>
              <a:rPr sz="1900" spc="10" dirty="0">
                <a:solidFill>
                  <a:srgbClr val="FFFFFF"/>
                </a:solidFill>
                <a:latin typeface="Garamond"/>
                <a:cs typeface="Garamond"/>
              </a:rPr>
              <a:t>l</a:t>
            </a:r>
            <a:r>
              <a:rPr sz="1900" spc="25" dirty="0">
                <a:solidFill>
                  <a:srgbClr val="FFFFFF"/>
                </a:solidFill>
                <a:latin typeface="Garamond"/>
                <a:cs typeface="Garamond"/>
              </a:rPr>
              <a:t>i</a:t>
            </a:r>
            <a:r>
              <a:rPr sz="1900" spc="5" dirty="0">
                <a:solidFill>
                  <a:srgbClr val="FFFFFF"/>
                </a:solidFill>
                <a:latin typeface="Garamond"/>
                <a:cs typeface="Garamond"/>
              </a:rPr>
              <a:t>f</a:t>
            </a:r>
            <a:r>
              <a:rPr sz="1900" spc="25" dirty="0">
                <a:solidFill>
                  <a:srgbClr val="FFFFFF"/>
                </a:solidFill>
                <a:latin typeface="Garamond"/>
                <a:cs typeface="Garamond"/>
              </a:rPr>
              <a:t>o</a:t>
            </a:r>
            <a:r>
              <a:rPr sz="1900" spc="55" dirty="0">
                <a:solidFill>
                  <a:srgbClr val="FFFFFF"/>
                </a:solidFill>
                <a:latin typeface="Garamond"/>
                <a:cs typeface="Garamond"/>
              </a:rPr>
              <a:t>r</a:t>
            </a:r>
            <a:r>
              <a:rPr sz="1900" spc="25" dirty="0">
                <a:solidFill>
                  <a:srgbClr val="FFFFFF"/>
                </a:solidFill>
                <a:latin typeface="Garamond"/>
                <a:cs typeface="Garamond"/>
              </a:rPr>
              <a:t>ni</a:t>
            </a:r>
            <a:r>
              <a:rPr sz="1900" spc="5" dirty="0">
                <a:solidFill>
                  <a:srgbClr val="FFFFFF"/>
                </a:solidFill>
                <a:latin typeface="Garamond"/>
                <a:cs typeface="Garamond"/>
              </a:rPr>
              <a:t>a</a:t>
            </a:r>
            <a:r>
              <a:rPr sz="1900" spc="-5" dirty="0">
                <a:solidFill>
                  <a:srgbClr val="FFFFFF"/>
                </a:solidFill>
                <a:latin typeface="Garamond"/>
                <a:cs typeface="Garamond"/>
              </a:rPr>
              <a:t>.</a:t>
            </a:r>
            <a:endParaRPr sz="1900">
              <a:latin typeface="Garamond"/>
              <a:cs typeface="Garamond"/>
            </a:endParaRPr>
          </a:p>
          <a:p>
            <a:pPr marL="355600" marR="127635" indent="-342900">
              <a:lnSpc>
                <a:spcPts val="2050"/>
              </a:lnSpc>
              <a:spcBef>
                <a:spcPts val="600"/>
              </a:spcBef>
              <a:buClr>
                <a:srgbClr val="0E6EC5"/>
              </a:buClr>
              <a:buFont typeface="Arial"/>
              <a:buChar char="•"/>
              <a:tabLst>
                <a:tab pos="355600" algn="l"/>
              </a:tabLst>
            </a:pPr>
            <a:r>
              <a:rPr sz="1900" dirty="0">
                <a:solidFill>
                  <a:srgbClr val="FFFFFF"/>
                </a:solidFill>
                <a:latin typeface="Garamond"/>
                <a:cs typeface="Garamond"/>
              </a:rPr>
              <a:t>W</a:t>
            </a:r>
            <a:r>
              <a:rPr sz="1900" spc="10" dirty="0">
                <a:solidFill>
                  <a:srgbClr val="FFFFFF"/>
                </a:solidFill>
                <a:latin typeface="Garamond"/>
                <a:cs typeface="Garamond"/>
              </a:rPr>
              <a:t>il</a:t>
            </a:r>
            <a:r>
              <a:rPr sz="1900" spc="-5" dirty="0">
                <a:solidFill>
                  <a:srgbClr val="FFFFFF"/>
                </a:solidFill>
                <a:latin typeface="Garamond"/>
                <a:cs typeface="Garamond"/>
              </a:rPr>
              <a:t>l</a:t>
            </a:r>
            <a:r>
              <a:rPr sz="1900" spc="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15" dirty="0">
                <a:solidFill>
                  <a:srgbClr val="FFFFFF"/>
                </a:solidFill>
                <a:latin typeface="Garamond"/>
                <a:cs typeface="Garamond"/>
              </a:rPr>
              <a:t>ho</a:t>
            </a:r>
            <a:r>
              <a:rPr sz="1900" spc="-10" dirty="0">
                <a:solidFill>
                  <a:srgbClr val="FFFFFF"/>
                </a:solidFill>
                <a:latin typeface="Garamond"/>
                <a:cs typeface="Garamond"/>
              </a:rPr>
              <a:t>p</a:t>
            </a:r>
            <a:r>
              <a:rPr sz="1900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5" dirty="0">
                <a:solidFill>
                  <a:srgbClr val="FFFFFF"/>
                </a:solidFill>
                <a:latin typeface="Garamond"/>
                <a:cs typeface="Garamond"/>
              </a:rPr>
              <a:t>a</a:t>
            </a:r>
            <a:r>
              <a:rPr sz="1900" spc="15" dirty="0">
                <a:solidFill>
                  <a:srgbClr val="FFFFFF"/>
                </a:solidFill>
                <a:latin typeface="Garamond"/>
                <a:cs typeface="Garamond"/>
              </a:rPr>
              <a:t>n</a:t>
            </a:r>
            <a:r>
              <a:rPr sz="1900" spc="-10" dirty="0">
                <a:solidFill>
                  <a:srgbClr val="FFFFFF"/>
                </a:solidFill>
                <a:latin typeface="Garamond"/>
                <a:cs typeface="Garamond"/>
              </a:rPr>
              <a:t>d</a:t>
            </a:r>
            <a:r>
              <a:rPr sz="1900" spc="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5" dirty="0">
                <a:solidFill>
                  <a:srgbClr val="FFFFFF"/>
                </a:solidFill>
                <a:latin typeface="Garamond"/>
                <a:cs typeface="Garamond"/>
              </a:rPr>
              <a:t>da</a:t>
            </a:r>
            <a:r>
              <a:rPr sz="1900" spc="15" dirty="0">
                <a:solidFill>
                  <a:srgbClr val="FFFFFF"/>
                </a:solidFill>
                <a:latin typeface="Garamond"/>
                <a:cs typeface="Garamond"/>
              </a:rPr>
              <a:t>n</a:t>
            </a:r>
            <a:r>
              <a:rPr sz="1900" spc="5" dirty="0">
                <a:solidFill>
                  <a:srgbClr val="FFFFFF"/>
                </a:solidFill>
                <a:latin typeface="Garamond"/>
                <a:cs typeface="Garamond"/>
              </a:rPr>
              <a:t>c</a:t>
            </a:r>
            <a:r>
              <a:rPr sz="1900" spc="-10" dirty="0">
                <a:solidFill>
                  <a:srgbClr val="FFFFFF"/>
                </a:solidFill>
                <a:latin typeface="Garamond"/>
                <a:cs typeface="Garamond"/>
              </a:rPr>
              <a:t>e</a:t>
            </a:r>
            <a:r>
              <a:rPr sz="1900" spc="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FFFFFF"/>
                </a:solidFill>
                <a:latin typeface="Garamond"/>
                <a:cs typeface="Garamond"/>
              </a:rPr>
              <a:t>w</a:t>
            </a:r>
            <a:r>
              <a:rPr sz="1900" spc="15" dirty="0">
                <a:solidFill>
                  <a:srgbClr val="FFFFFF"/>
                </a:solidFill>
                <a:latin typeface="Garamond"/>
                <a:cs typeface="Garamond"/>
              </a:rPr>
              <a:t>h</a:t>
            </a:r>
            <a:r>
              <a:rPr sz="1900" spc="5" dirty="0">
                <a:solidFill>
                  <a:srgbClr val="FFFFFF"/>
                </a:solidFill>
                <a:latin typeface="Garamond"/>
                <a:cs typeface="Garamond"/>
              </a:rPr>
              <a:t>e</a:t>
            </a:r>
            <a:r>
              <a:rPr sz="1900" spc="-10" dirty="0">
                <a:solidFill>
                  <a:srgbClr val="FFFFFF"/>
                </a:solidFill>
                <a:latin typeface="Garamond"/>
                <a:cs typeface="Garamond"/>
              </a:rPr>
              <a:t>n</a:t>
            </a:r>
            <a:r>
              <a:rPr sz="1900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15" dirty="0">
                <a:solidFill>
                  <a:srgbClr val="FFFFFF"/>
                </a:solidFill>
                <a:latin typeface="Garamond"/>
                <a:cs typeface="Garamond"/>
              </a:rPr>
              <a:t>h</a:t>
            </a:r>
            <a:r>
              <a:rPr sz="1900" spc="5" dirty="0">
                <a:solidFill>
                  <a:srgbClr val="FFFFFF"/>
                </a:solidFill>
                <a:latin typeface="Garamond"/>
                <a:cs typeface="Garamond"/>
              </a:rPr>
              <a:t>a</a:t>
            </a:r>
            <a:r>
              <a:rPr sz="1900" spc="15" dirty="0">
                <a:solidFill>
                  <a:srgbClr val="FFFFFF"/>
                </a:solidFill>
                <a:latin typeface="Garamond"/>
                <a:cs typeface="Garamond"/>
              </a:rPr>
              <a:t>pp</a:t>
            </a:r>
            <a:r>
              <a:rPr sz="1900" spc="-140" dirty="0">
                <a:solidFill>
                  <a:srgbClr val="FFFFFF"/>
                </a:solidFill>
                <a:latin typeface="Garamond"/>
                <a:cs typeface="Garamond"/>
              </a:rPr>
              <a:t>y</a:t>
            </a:r>
            <a:r>
              <a:rPr sz="1900" spc="-5" dirty="0">
                <a:solidFill>
                  <a:srgbClr val="FFFFFF"/>
                </a:solidFill>
                <a:latin typeface="Garamond"/>
                <a:cs typeface="Garamond"/>
              </a:rPr>
              <a:t>,</a:t>
            </a:r>
            <a:r>
              <a:rPr sz="1900" spc="1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15" dirty="0">
                <a:solidFill>
                  <a:srgbClr val="FFFFFF"/>
                </a:solidFill>
                <a:latin typeface="Garamond"/>
                <a:cs typeface="Garamond"/>
              </a:rPr>
              <a:t>b</a:t>
            </a:r>
            <a:r>
              <a:rPr sz="1900" spc="0" dirty="0">
                <a:solidFill>
                  <a:srgbClr val="FFFFFF"/>
                </a:solidFill>
                <a:latin typeface="Garamond"/>
                <a:cs typeface="Garamond"/>
              </a:rPr>
              <a:t>u</a:t>
            </a:r>
            <a:r>
              <a:rPr sz="1900" spc="-10" dirty="0">
                <a:solidFill>
                  <a:srgbClr val="FFFFFF"/>
                </a:solidFill>
                <a:latin typeface="Garamond"/>
                <a:cs typeface="Garamond"/>
              </a:rPr>
              <a:t>t</a:t>
            </a:r>
            <a:r>
              <a:rPr sz="19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15" dirty="0">
                <a:solidFill>
                  <a:srgbClr val="FFFFFF"/>
                </a:solidFill>
                <a:latin typeface="Garamond"/>
                <a:cs typeface="Garamond"/>
              </a:rPr>
              <a:t>h</a:t>
            </a:r>
            <a:r>
              <a:rPr sz="1900" spc="10" dirty="0">
                <a:solidFill>
                  <a:srgbClr val="FFFFFF"/>
                </a:solidFill>
                <a:latin typeface="Garamond"/>
                <a:cs typeface="Garamond"/>
              </a:rPr>
              <a:t>i</a:t>
            </a:r>
            <a:r>
              <a:rPr sz="1900" spc="15" dirty="0">
                <a:solidFill>
                  <a:srgbClr val="FFFFFF"/>
                </a:solidFill>
                <a:latin typeface="Garamond"/>
                <a:cs typeface="Garamond"/>
              </a:rPr>
              <a:t>s</a:t>
            </a:r>
            <a:r>
              <a:rPr sz="1900" spc="-10" dirty="0">
                <a:solidFill>
                  <a:srgbClr val="FFFFFF"/>
                </a:solidFill>
                <a:latin typeface="Garamond"/>
                <a:cs typeface="Garamond"/>
              </a:rPr>
              <a:t>s</a:t>
            </a:r>
            <a:r>
              <a:rPr sz="1900" spc="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FFFFFF"/>
                </a:solidFill>
                <a:latin typeface="Garamond"/>
                <a:cs typeface="Garamond"/>
              </a:rPr>
              <a:t>w</a:t>
            </a:r>
            <a:r>
              <a:rPr sz="1900" spc="15" dirty="0">
                <a:solidFill>
                  <a:srgbClr val="FFFFFF"/>
                </a:solidFill>
                <a:latin typeface="Garamond"/>
                <a:cs typeface="Garamond"/>
              </a:rPr>
              <a:t>h</a:t>
            </a:r>
            <a:r>
              <a:rPr sz="1900" spc="5" dirty="0">
                <a:solidFill>
                  <a:srgbClr val="FFFFFF"/>
                </a:solidFill>
                <a:latin typeface="Garamond"/>
                <a:cs typeface="Garamond"/>
              </a:rPr>
              <a:t>e</a:t>
            </a:r>
            <a:r>
              <a:rPr sz="1900" spc="-10" dirty="0">
                <a:solidFill>
                  <a:srgbClr val="FFFFFF"/>
                </a:solidFill>
                <a:latin typeface="Garamond"/>
                <a:cs typeface="Garamond"/>
              </a:rPr>
              <a:t>n</a:t>
            </a:r>
            <a:r>
              <a:rPr sz="1900" spc="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5" dirty="0">
                <a:solidFill>
                  <a:srgbClr val="FFFFFF"/>
                </a:solidFill>
                <a:latin typeface="Garamond"/>
                <a:cs typeface="Garamond"/>
              </a:rPr>
              <a:t>a</a:t>
            </a:r>
            <a:r>
              <a:rPr sz="1900" spc="15" dirty="0">
                <a:solidFill>
                  <a:srgbClr val="FFFFFF"/>
                </a:solidFill>
                <a:latin typeface="Garamond"/>
                <a:cs typeface="Garamond"/>
              </a:rPr>
              <a:t>n</a:t>
            </a:r>
            <a:r>
              <a:rPr sz="1900" spc="55" dirty="0">
                <a:solidFill>
                  <a:srgbClr val="FFFFFF"/>
                </a:solidFill>
                <a:latin typeface="Garamond"/>
                <a:cs typeface="Garamond"/>
              </a:rPr>
              <a:t>g</a:t>
            </a:r>
            <a:r>
              <a:rPr sz="1900" spc="75" dirty="0">
                <a:solidFill>
                  <a:srgbClr val="FFFFFF"/>
                </a:solidFill>
                <a:latin typeface="Garamond"/>
                <a:cs typeface="Garamond"/>
              </a:rPr>
              <a:t>r</a:t>
            </a:r>
            <a:r>
              <a:rPr sz="1900" spc="-140" dirty="0">
                <a:solidFill>
                  <a:srgbClr val="FFFFFF"/>
                </a:solidFill>
                <a:latin typeface="Garamond"/>
                <a:cs typeface="Garamond"/>
              </a:rPr>
              <a:t>y</a:t>
            </a:r>
            <a:r>
              <a:rPr sz="1900" spc="-5" dirty="0">
                <a:solidFill>
                  <a:srgbClr val="FFFFFF"/>
                </a:solidFill>
                <a:latin typeface="Garamond"/>
                <a:cs typeface="Garamond"/>
              </a:rPr>
              <a:t>.</a:t>
            </a:r>
            <a:endParaRPr sz="1900">
              <a:latin typeface="Garamond"/>
              <a:cs typeface="Garamond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514600" y="975360"/>
            <a:ext cx="4114800" cy="701040"/>
          </a:xfrm>
          <a:custGeom>
            <a:avLst/>
            <a:gdLst/>
            <a:ahLst/>
            <a:cxnLst/>
            <a:rect l="l" t="t" r="r" b="b"/>
            <a:pathLst>
              <a:path w="4114800" h="701039">
                <a:moveTo>
                  <a:pt x="0" y="701039"/>
                </a:moveTo>
                <a:lnTo>
                  <a:pt x="4114799" y="701039"/>
                </a:lnTo>
                <a:lnTo>
                  <a:pt x="4114799" y="0"/>
                </a:lnTo>
                <a:lnTo>
                  <a:pt x="0" y="0"/>
                </a:lnTo>
                <a:lnTo>
                  <a:pt x="0" y="7010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476500" y="1706879"/>
            <a:ext cx="4191000" cy="0"/>
          </a:xfrm>
          <a:custGeom>
            <a:avLst/>
            <a:gdLst/>
            <a:ahLst/>
            <a:cxnLst/>
            <a:rect l="l" t="t" r="r" b="b"/>
            <a:pathLst>
              <a:path w="4191000">
                <a:moveTo>
                  <a:pt x="0" y="0"/>
                </a:moveTo>
                <a:lnTo>
                  <a:pt x="4190999" y="0"/>
                </a:lnTo>
              </a:path>
            </a:pathLst>
          </a:custGeom>
          <a:ln w="1650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484119" y="952500"/>
            <a:ext cx="0" cy="746760"/>
          </a:xfrm>
          <a:custGeom>
            <a:avLst/>
            <a:gdLst/>
            <a:ahLst/>
            <a:cxnLst/>
            <a:rect l="l" t="t" r="r" b="b"/>
            <a:pathLst>
              <a:path h="746760">
                <a:moveTo>
                  <a:pt x="0" y="0"/>
                </a:moveTo>
                <a:lnTo>
                  <a:pt x="0" y="746760"/>
                </a:lnTo>
              </a:path>
            </a:pathLst>
          </a:custGeom>
          <a:ln w="1650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476500" y="944880"/>
            <a:ext cx="4191000" cy="0"/>
          </a:xfrm>
          <a:custGeom>
            <a:avLst/>
            <a:gdLst/>
            <a:ahLst/>
            <a:cxnLst/>
            <a:rect l="l" t="t" r="r" b="b"/>
            <a:pathLst>
              <a:path w="4191000">
                <a:moveTo>
                  <a:pt x="0" y="0"/>
                </a:moveTo>
                <a:lnTo>
                  <a:pt x="4190999" y="0"/>
                </a:lnTo>
              </a:path>
            </a:pathLst>
          </a:custGeom>
          <a:ln w="1650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659879" y="952500"/>
            <a:ext cx="0" cy="746760"/>
          </a:xfrm>
          <a:custGeom>
            <a:avLst/>
            <a:gdLst/>
            <a:ahLst/>
            <a:cxnLst/>
            <a:rect l="l" t="t" r="r" b="b"/>
            <a:pathLst>
              <a:path h="746760">
                <a:moveTo>
                  <a:pt x="0" y="0"/>
                </a:moveTo>
                <a:lnTo>
                  <a:pt x="0" y="746759"/>
                </a:lnTo>
              </a:path>
            </a:pathLst>
          </a:custGeom>
          <a:ln w="1650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506979" y="1661160"/>
            <a:ext cx="4130040" cy="0"/>
          </a:xfrm>
          <a:custGeom>
            <a:avLst/>
            <a:gdLst/>
            <a:ahLst/>
            <a:cxnLst/>
            <a:rect l="l" t="t" r="r" b="b"/>
            <a:pathLst>
              <a:path w="4130040">
                <a:moveTo>
                  <a:pt x="0" y="0"/>
                </a:moveTo>
                <a:lnTo>
                  <a:pt x="4130039" y="0"/>
                </a:lnTo>
              </a:path>
            </a:pathLst>
          </a:custGeom>
          <a:ln w="4698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529839" y="1013460"/>
            <a:ext cx="0" cy="624840"/>
          </a:xfrm>
          <a:custGeom>
            <a:avLst/>
            <a:gdLst/>
            <a:ahLst/>
            <a:cxnLst/>
            <a:rect l="l" t="t" r="r" b="b"/>
            <a:pathLst>
              <a:path h="624839">
                <a:moveTo>
                  <a:pt x="0" y="0"/>
                </a:moveTo>
                <a:lnTo>
                  <a:pt x="0" y="624840"/>
                </a:lnTo>
              </a:path>
            </a:pathLst>
          </a:custGeom>
          <a:ln w="4698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506979" y="990600"/>
            <a:ext cx="4130040" cy="0"/>
          </a:xfrm>
          <a:custGeom>
            <a:avLst/>
            <a:gdLst/>
            <a:ahLst/>
            <a:cxnLst/>
            <a:rect l="l" t="t" r="r" b="b"/>
            <a:pathLst>
              <a:path w="4130040">
                <a:moveTo>
                  <a:pt x="0" y="0"/>
                </a:moveTo>
                <a:lnTo>
                  <a:pt x="4130039" y="0"/>
                </a:lnTo>
              </a:path>
            </a:pathLst>
          </a:custGeom>
          <a:ln w="4699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614159" y="1013460"/>
            <a:ext cx="0" cy="624840"/>
          </a:xfrm>
          <a:custGeom>
            <a:avLst/>
            <a:gdLst/>
            <a:ahLst/>
            <a:cxnLst/>
            <a:rect l="l" t="t" r="r" b="b"/>
            <a:pathLst>
              <a:path h="624839">
                <a:moveTo>
                  <a:pt x="0" y="0"/>
                </a:moveTo>
                <a:lnTo>
                  <a:pt x="0" y="624839"/>
                </a:lnTo>
              </a:path>
            </a:pathLst>
          </a:custGeom>
          <a:ln w="4698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48385">
              <a:lnSpc>
                <a:spcPct val="100000"/>
              </a:lnSpc>
            </a:pPr>
            <a:r>
              <a:rPr spc="-15" dirty="0"/>
              <a:t>FERR</a:t>
            </a:r>
            <a:r>
              <a:rPr spc="-20" dirty="0"/>
              <a:t>ET</a:t>
            </a:r>
          </a:p>
        </p:txBody>
      </p:sp>
      <p:sp>
        <p:nvSpPr>
          <p:cNvPr id="13" name="object 13"/>
          <p:cNvSpPr/>
          <p:nvPr/>
        </p:nvSpPr>
        <p:spPr>
          <a:xfrm>
            <a:off x="4724400" y="1828800"/>
            <a:ext cx="2691131" cy="1905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629400" y="4190972"/>
            <a:ext cx="2341116" cy="23345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357360" y="4190936"/>
            <a:ext cx="1988948" cy="149288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3540" y="2081861"/>
            <a:ext cx="4368800" cy="4133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283210" indent="-342900">
              <a:lnSpc>
                <a:spcPct val="100000"/>
              </a:lnSpc>
              <a:buClr>
                <a:srgbClr val="0E6EC5"/>
              </a:buClr>
              <a:buFont typeface="Arial"/>
              <a:buChar char="•"/>
              <a:tabLst>
                <a:tab pos="355600" algn="l"/>
              </a:tabLst>
            </a:pPr>
            <a:r>
              <a:rPr sz="1900" spc="0" dirty="0">
                <a:solidFill>
                  <a:srgbClr val="FFFFFF"/>
                </a:solidFill>
                <a:latin typeface="Garamond"/>
                <a:cs typeface="Garamond"/>
              </a:rPr>
              <a:t>D</a:t>
            </a:r>
            <a:r>
              <a:rPr sz="1900" spc="10" dirty="0">
                <a:solidFill>
                  <a:srgbClr val="FFFFFF"/>
                </a:solidFill>
                <a:latin typeface="Garamond"/>
                <a:cs typeface="Garamond"/>
              </a:rPr>
              <a:t>i</a:t>
            </a:r>
            <a:r>
              <a:rPr sz="1900" spc="0" dirty="0">
                <a:solidFill>
                  <a:srgbClr val="FFFFFF"/>
                </a:solidFill>
                <a:latin typeface="Garamond"/>
                <a:cs typeface="Garamond"/>
              </a:rPr>
              <a:t>u</a:t>
            </a:r>
            <a:r>
              <a:rPr sz="1900" spc="50" dirty="0">
                <a:solidFill>
                  <a:srgbClr val="FFFFFF"/>
                </a:solidFill>
                <a:latin typeface="Garamond"/>
                <a:cs typeface="Garamond"/>
              </a:rPr>
              <a:t>r</a:t>
            </a:r>
            <a:r>
              <a:rPr sz="1900" spc="15" dirty="0">
                <a:solidFill>
                  <a:srgbClr val="FFFFFF"/>
                </a:solidFill>
                <a:latin typeface="Garamond"/>
                <a:cs typeface="Garamond"/>
              </a:rPr>
              <a:t>n</a:t>
            </a:r>
            <a:r>
              <a:rPr sz="1900" spc="5" dirty="0">
                <a:solidFill>
                  <a:srgbClr val="FFFFFF"/>
                </a:solidFill>
                <a:latin typeface="Garamond"/>
                <a:cs typeface="Garamond"/>
              </a:rPr>
              <a:t>a</a:t>
            </a:r>
            <a:r>
              <a:rPr sz="1900" spc="35" dirty="0">
                <a:solidFill>
                  <a:srgbClr val="FFFFFF"/>
                </a:solidFill>
                <a:latin typeface="Garamond"/>
                <a:cs typeface="Garamond"/>
              </a:rPr>
              <a:t>l</a:t>
            </a:r>
            <a:r>
              <a:rPr sz="1900" spc="-10" dirty="0">
                <a:solidFill>
                  <a:srgbClr val="FFFFFF"/>
                </a:solidFill>
                <a:latin typeface="Garamond"/>
                <a:cs typeface="Garamond"/>
              </a:rPr>
              <a:t>-</a:t>
            </a:r>
            <a:r>
              <a:rPr sz="1900" spc="1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0" dirty="0">
                <a:solidFill>
                  <a:srgbClr val="FFFFFF"/>
                </a:solidFill>
                <a:latin typeface="Garamond"/>
                <a:cs typeface="Garamond"/>
              </a:rPr>
              <a:t>A</a:t>
            </a:r>
            <a:r>
              <a:rPr sz="1900" spc="5" dirty="0">
                <a:solidFill>
                  <a:srgbClr val="FFFFFF"/>
                </a:solidFill>
                <a:latin typeface="Garamond"/>
                <a:cs typeface="Garamond"/>
              </a:rPr>
              <a:t>ct</a:t>
            </a:r>
            <a:r>
              <a:rPr sz="1900" spc="-5" dirty="0">
                <a:solidFill>
                  <a:srgbClr val="FFFFFF"/>
                </a:solidFill>
                <a:latin typeface="Garamond"/>
                <a:cs typeface="Garamond"/>
              </a:rPr>
              <a:t>i</a:t>
            </a:r>
            <a:r>
              <a:rPr sz="1900" spc="-25" dirty="0">
                <a:solidFill>
                  <a:srgbClr val="FFFFFF"/>
                </a:solidFill>
                <a:latin typeface="Garamond"/>
                <a:cs typeface="Garamond"/>
              </a:rPr>
              <a:t>v</a:t>
            </a:r>
            <a:r>
              <a:rPr sz="1900" spc="-10" dirty="0">
                <a:solidFill>
                  <a:srgbClr val="FFFFFF"/>
                </a:solidFill>
                <a:latin typeface="Garamond"/>
                <a:cs typeface="Garamond"/>
              </a:rPr>
              <a:t>e</a:t>
            </a:r>
            <a:r>
              <a:rPr sz="1900" spc="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10" dirty="0">
                <a:solidFill>
                  <a:srgbClr val="FFFFFF"/>
                </a:solidFill>
                <a:latin typeface="Garamond"/>
                <a:cs typeface="Garamond"/>
              </a:rPr>
              <a:t>i</a:t>
            </a:r>
            <a:r>
              <a:rPr sz="1900" spc="-10" dirty="0">
                <a:solidFill>
                  <a:srgbClr val="FFFFFF"/>
                </a:solidFill>
                <a:latin typeface="Garamond"/>
                <a:cs typeface="Garamond"/>
              </a:rPr>
              <a:t>n</a:t>
            </a:r>
            <a:r>
              <a:rPr sz="1900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5" dirty="0">
                <a:solidFill>
                  <a:srgbClr val="FFFFFF"/>
                </a:solidFill>
                <a:latin typeface="Garamond"/>
                <a:cs typeface="Garamond"/>
              </a:rPr>
              <a:t>t</a:t>
            </a:r>
            <a:r>
              <a:rPr sz="1900" spc="15" dirty="0">
                <a:solidFill>
                  <a:srgbClr val="FFFFFF"/>
                </a:solidFill>
                <a:latin typeface="Garamond"/>
                <a:cs typeface="Garamond"/>
              </a:rPr>
              <a:t>h</a:t>
            </a:r>
            <a:r>
              <a:rPr sz="1900" spc="-10" dirty="0">
                <a:solidFill>
                  <a:srgbClr val="FFFFFF"/>
                </a:solidFill>
                <a:latin typeface="Garamond"/>
                <a:cs typeface="Garamond"/>
              </a:rPr>
              <a:t>e</a:t>
            </a:r>
            <a:r>
              <a:rPr sz="1900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5" dirty="0">
                <a:solidFill>
                  <a:srgbClr val="FFFFFF"/>
                </a:solidFill>
                <a:latin typeface="Garamond"/>
                <a:cs typeface="Garamond"/>
              </a:rPr>
              <a:t>d</a:t>
            </a:r>
            <a:r>
              <a:rPr sz="1900" spc="-15" dirty="0">
                <a:solidFill>
                  <a:srgbClr val="FFFFFF"/>
                </a:solidFill>
                <a:latin typeface="Garamond"/>
                <a:cs typeface="Garamond"/>
              </a:rPr>
              <a:t>a</a:t>
            </a:r>
            <a:r>
              <a:rPr sz="1900" spc="-10" dirty="0">
                <a:solidFill>
                  <a:srgbClr val="FFFFFF"/>
                </a:solidFill>
                <a:latin typeface="Garamond"/>
                <a:cs typeface="Garamond"/>
              </a:rPr>
              <a:t>y</a:t>
            </a:r>
            <a:r>
              <a:rPr sz="1900" spc="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5" dirty="0">
                <a:solidFill>
                  <a:srgbClr val="FFFFFF"/>
                </a:solidFill>
                <a:latin typeface="Garamond"/>
                <a:cs typeface="Garamond"/>
              </a:rPr>
              <a:t>a</a:t>
            </a:r>
            <a:r>
              <a:rPr sz="1900" spc="15" dirty="0">
                <a:solidFill>
                  <a:srgbClr val="FFFFFF"/>
                </a:solidFill>
                <a:latin typeface="Garamond"/>
                <a:cs typeface="Garamond"/>
              </a:rPr>
              <a:t>n</a:t>
            </a:r>
            <a:r>
              <a:rPr sz="1900" spc="-10" dirty="0">
                <a:solidFill>
                  <a:srgbClr val="FFFFFF"/>
                </a:solidFill>
                <a:latin typeface="Garamond"/>
                <a:cs typeface="Garamond"/>
              </a:rPr>
              <a:t>d</a:t>
            </a:r>
            <a:r>
              <a:rPr sz="1900" spc="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15" dirty="0">
                <a:solidFill>
                  <a:srgbClr val="FFFFFF"/>
                </a:solidFill>
                <a:latin typeface="Garamond"/>
                <a:cs typeface="Garamond"/>
              </a:rPr>
              <a:t>s</a:t>
            </a:r>
            <a:r>
              <a:rPr sz="1900" spc="10" dirty="0">
                <a:solidFill>
                  <a:srgbClr val="FFFFFF"/>
                </a:solidFill>
                <a:latin typeface="Garamond"/>
                <a:cs typeface="Garamond"/>
              </a:rPr>
              <a:t>l</a:t>
            </a:r>
            <a:r>
              <a:rPr sz="1900" spc="5" dirty="0">
                <a:solidFill>
                  <a:srgbClr val="FFFFFF"/>
                </a:solidFill>
                <a:latin typeface="Garamond"/>
                <a:cs typeface="Garamond"/>
              </a:rPr>
              <a:t>e</a:t>
            </a:r>
            <a:r>
              <a:rPr sz="1900" spc="30" dirty="0">
                <a:solidFill>
                  <a:srgbClr val="FFFFFF"/>
                </a:solidFill>
                <a:latin typeface="Garamond"/>
                <a:cs typeface="Garamond"/>
              </a:rPr>
              <a:t>e</a:t>
            </a:r>
            <a:r>
              <a:rPr sz="1900" spc="-10" dirty="0">
                <a:solidFill>
                  <a:srgbClr val="FFFFFF"/>
                </a:solidFill>
                <a:latin typeface="Garamond"/>
                <a:cs typeface="Garamond"/>
              </a:rPr>
              <a:t>p</a:t>
            </a:r>
            <a:r>
              <a:rPr sz="1900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5" dirty="0">
                <a:solidFill>
                  <a:srgbClr val="FFFFFF"/>
                </a:solidFill>
                <a:latin typeface="Garamond"/>
                <a:cs typeface="Garamond"/>
              </a:rPr>
              <a:t>a</a:t>
            </a:r>
            <a:r>
              <a:rPr sz="1900" spc="-10" dirty="0">
                <a:solidFill>
                  <a:srgbClr val="FFFFFF"/>
                </a:solidFill>
                <a:latin typeface="Garamond"/>
                <a:cs typeface="Garamond"/>
              </a:rPr>
              <a:t>t</a:t>
            </a:r>
            <a:r>
              <a:rPr sz="19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15" dirty="0">
                <a:solidFill>
                  <a:srgbClr val="FFFFFF"/>
                </a:solidFill>
                <a:latin typeface="Garamond"/>
                <a:cs typeface="Garamond"/>
              </a:rPr>
              <a:t>n</a:t>
            </a:r>
            <a:r>
              <a:rPr sz="1900" spc="10" dirty="0">
                <a:solidFill>
                  <a:srgbClr val="FFFFFF"/>
                </a:solidFill>
                <a:latin typeface="Garamond"/>
                <a:cs typeface="Garamond"/>
              </a:rPr>
              <a:t>i</a:t>
            </a:r>
            <a:r>
              <a:rPr sz="1900" spc="15" dirty="0">
                <a:solidFill>
                  <a:srgbClr val="FFFFFF"/>
                </a:solidFill>
                <a:latin typeface="Garamond"/>
                <a:cs typeface="Garamond"/>
              </a:rPr>
              <a:t>gh</a:t>
            </a:r>
            <a:r>
              <a:rPr sz="1900" spc="5" dirty="0">
                <a:solidFill>
                  <a:srgbClr val="FFFFFF"/>
                </a:solidFill>
                <a:latin typeface="Garamond"/>
                <a:cs typeface="Garamond"/>
              </a:rPr>
              <a:t>t</a:t>
            </a:r>
            <a:r>
              <a:rPr sz="1900" spc="-5" dirty="0">
                <a:solidFill>
                  <a:srgbClr val="FFFFFF"/>
                </a:solidFill>
                <a:latin typeface="Garamond"/>
                <a:cs typeface="Garamond"/>
              </a:rPr>
              <a:t>.</a:t>
            </a:r>
            <a:endParaRPr sz="1900">
              <a:latin typeface="Garamond"/>
              <a:cs typeface="Garamond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Clr>
                <a:srgbClr val="0E6EC5"/>
              </a:buClr>
              <a:buFont typeface="Arial"/>
              <a:buChar char="•"/>
              <a:tabLst>
                <a:tab pos="355600" algn="l"/>
              </a:tabLst>
            </a:pPr>
            <a:r>
              <a:rPr sz="1900" dirty="0">
                <a:solidFill>
                  <a:srgbClr val="FFFFFF"/>
                </a:solidFill>
                <a:latin typeface="Garamond"/>
                <a:cs typeface="Garamond"/>
              </a:rPr>
              <a:t>W</a:t>
            </a:r>
            <a:r>
              <a:rPr sz="1900" spc="10" dirty="0">
                <a:solidFill>
                  <a:srgbClr val="FFFFFF"/>
                </a:solidFill>
                <a:latin typeface="Garamond"/>
                <a:cs typeface="Garamond"/>
              </a:rPr>
              <a:t>il</a:t>
            </a:r>
            <a:r>
              <a:rPr sz="1900" spc="-5" dirty="0">
                <a:solidFill>
                  <a:srgbClr val="FFFFFF"/>
                </a:solidFill>
                <a:latin typeface="Garamond"/>
                <a:cs typeface="Garamond"/>
              </a:rPr>
              <a:t>l</a:t>
            </a:r>
            <a:r>
              <a:rPr sz="1900" spc="95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1900" spc="5" dirty="0">
                <a:solidFill>
                  <a:srgbClr val="FFFFFF"/>
                </a:solidFill>
                <a:latin typeface="Garamond"/>
                <a:cs typeface="Garamond"/>
              </a:rPr>
              <a:t>k</a:t>
            </a:r>
            <a:r>
              <a:rPr sz="1900" spc="10" dirty="0">
                <a:solidFill>
                  <a:srgbClr val="FFFFFF"/>
                </a:solidFill>
                <a:latin typeface="Garamond"/>
                <a:cs typeface="Garamond"/>
              </a:rPr>
              <a:t>il</a:t>
            </a:r>
            <a:r>
              <a:rPr sz="1900" spc="-5" dirty="0">
                <a:solidFill>
                  <a:srgbClr val="FFFFFF"/>
                </a:solidFill>
                <a:latin typeface="Garamond"/>
                <a:cs typeface="Garamond"/>
              </a:rPr>
              <a:t>l</a:t>
            </a:r>
            <a:r>
              <a:rPr sz="1900" spc="80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1900" spc="15" dirty="0">
                <a:solidFill>
                  <a:srgbClr val="FFFFFF"/>
                </a:solidFill>
                <a:latin typeface="Garamond"/>
                <a:cs typeface="Garamond"/>
              </a:rPr>
              <a:t>o</a:t>
            </a:r>
            <a:r>
              <a:rPr sz="1900" spc="5" dirty="0">
                <a:solidFill>
                  <a:srgbClr val="FFFFFF"/>
                </a:solidFill>
                <a:latin typeface="Garamond"/>
                <a:cs typeface="Garamond"/>
              </a:rPr>
              <a:t>t</a:t>
            </a:r>
            <a:r>
              <a:rPr sz="1900" spc="15" dirty="0">
                <a:solidFill>
                  <a:srgbClr val="FFFFFF"/>
                </a:solidFill>
                <a:latin typeface="Garamond"/>
                <a:cs typeface="Garamond"/>
              </a:rPr>
              <a:t>h</a:t>
            </a:r>
            <a:r>
              <a:rPr sz="1900" spc="5" dirty="0">
                <a:solidFill>
                  <a:srgbClr val="FFFFFF"/>
                </a:solidFill>
                <a:latin typeface="Garamond"/>
                <a:cs typeface="Garamond"/>
              </a:rPr>
              <a:t>e</a:t>
            </a:r>
            <a:r>
              <a:rPr sz="1900" spc="-10" dirty="0">
                <a:solidFill>
                  <a:srgbClr val="FFFFFF"/>
                </a:solidFill>
                <a:latin typeface="Garamond"/>
                <a:cs typeface="Garamond"/>
              </a:rPr>
              <a:t>r</a:t>
            </a:r>
            <a:r>
              <a:rPr sz="1900" spc="90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1900" spc="15" dirty="0">
                <a:solidFill>
                  <a:srgbClr val="FFFFFF"/>
                </a:solidFill>
                <a:latin typeface="Garamond"/>
                <a:cs typeface="Garamond"/>
              </a:rPr>
              <a:t>ro</a:t>
            </a:r>
            <a:r>
              <a:rPr sz="1900" spc="5" dirty="0">
                <a:solidFill>
                  <a:srgbClr val="FFFFFF"/>
                </a:solidFill>
                <a:latin typeface="Garamond"/>
                <a:cs typeface="Garamond"/>
              </a:rPr>
              <a:t>de</a:t>
            </a:r>
            <a:r>
              <a:rPr sz="1900" spc="15" dirty="0">
                <a:solidFill>
                  <a:srgbClr val="FFFFFF"/>
                </a:solidFill>
                <a:latin typeface="Garamond"/>
                <a:cs typeface="Garamond"/>
              </a:rPr>
              <a:t>n</a:t>
            </a:r>
            <a:r>
              <a:rPr sz="1900" spc="5" dirty="0">
                <a:solidFill>
                  <a:srgbClr val="FFFFFF"/>
                </a:solidFill>
                <a:latin typeface="Garamond"/>
                <a:cs typeface="Garamond"/>
              </a:rPr>
              <a:t>t</a:t>
            </a:r>
            <a:r>
              <a:rPr sz="1900" spc="-10" dirty="0">
                <a:solidFill>
                  <a:srgbClr val="FFFFFF"/>
                </a:solidFill>
                <a:latin typeface="Garamond"/>
                <a:cs typeface="Garamond"/>
              </a:rPr>
              <a:t>s</a:t>
            </a:r>
            <a:r>
              <a:rPr sz="1900" spc="90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1900" spc="5" dirty="0">
                <a:solidFill>
                  <a:srgbClr val="FFFFFF"/>
                </a:solidFill>
                <a:latin typeface="Garamond"/>
                <a:cs typeface="Garamond"/>
              </a:rPr>
              <a:t>t</a:t>
            </a:r>
            <a:r>
              <a:rPr sz="1900" spc="15" dirty="0">
                <a:solidFill>
                  <a:srgbClr val="FFFFFF"/>
                </a:solidFill>
                <a:latin typeface="Garamond"/>
                <a:cs typeface="Garamond"/>
              </a:rPr>
              <a:t>h</a:t>
            </a:r>
            <a:r>
              <a:rPr sz="1900" spc="5" dirty="0">
                <a:solidFill>
                  <a:srgbClr val="FFFFFF"/>
                </a:solidFill>
                <a:latin typeface="Garamond"/>
                <a:cs typeface="Garamond"/>
              </a:rPr>
              <a:t>a</a:t>
            </a:r>
            <a:r>
              <a:rPr sz="1900" spc="-10" dirty="0">
                <a:solidFill>
                  <a:srgbClr val="FFFFFF"/>
                </a:solidFill>
                <a:latin typeface="Garamond"/>
                <a:cs typeface="Garamond"/>
              </a:rPr>
              <a:t>t</a:t>
            </a:r>
            <a:r>
              <a:rPr sz="1900" spc="80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1900" spc="5" dirty="0">
                <a:solidFill>
                  <a:srgbClr val="FFFFFF"/>
                </a:solidFill>
                <a:latin typeface="Garamond"/>
                <a:cs typeface="Garamond"/>
              </a:rPr>
              <a:t>d</a:t>
            </a:r>
            <a:r>
              <a:rPr sz="1900" spc="15" dirty="0">
                <a:solidFill>
                  <a:srgbClr val="FFFFFF"/>
                </a:solidFill>
                <a:latin typeface="Garamond"/>
                <a:cs typeface="Garamond"/>
              </a:rPr>
              <a:t>o</a:t>
            </a:r>
            <a:r>
              <a:rPr sz="1900" spc="-45" dirty="0">
                <a:solidFill>
                  <a:srgbClr val="FFFFFF"/>
                </a:solidFill>
                <a:latin typeface="Garamond"/>
                <a:cs typeface="Garamond"/>
              </a:rPr>
              <a:t>n</a:t>
            </a:r>
            <a:r>
              <a:rPr sz="1900" spc="-40" dirty="0">
                <a:solidFill>
                  <a:srgbClr val="FFFFFF"/>
                </a:solidFill>
                <a:latin typeface="Garamond"/>
                <a:cs typeface="Garamond"/>
              </a:rPr>
              <a:t>’</a:t>
            </a:r>
            <a:r>
              <a:rPr sz="1900" spc="-10" dirty="0">
                <a:solidFill>
                  <a:srgbClr val="FFFFFF"/>
                </a:solidFill>
                <a:latin typeface="Garamond"/>
                <a:cs typeface="Garamond"/>
              </a:rPr>
              <a:t>t</a:t>
            </a:r>
            <a:r>
              <a:rPr sz="1900" spc="80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1900" spc="5" dirty="0">
                <a:solidFill>
                  <a:srgbClr val="FFFFFF"/>
                </a:solidFill>
                <a:latin typeface="Garamond"/>
                <a:cs typeface="Garamond"/>
              </a:rPr>
              <a:t>ca</a:t>
            </a:r>
            <a:r>
              <a:rPr sz="1900" spc="55" dirty="0">
                <a:solidFill>
                  <a:srgbClr val="FFFFFF"/>
                </a:solidFill>
                <a:latin typeface="Garamond"/>
                <a:cs typeface="Garamond"/>
              </a:rPr>
              <a:t>r</a:t>
            </a:r>
            <a:r>
              <a:rPr sz="1900" spc="75" dirty="0">
                <a:solidFill>
                  <a:srgbClr val="FFFFFF"/>
                </a:solidFill>
                <a:latin typeface="Garamond"/>
                <a:cs typeface="Garamond"/>
              </a:rPr>
              <a:t>r</a:t>
            </a:r>
            <a:r>
              <a:rPr sz="1900" spc="-10" dirty="0">
                <a:solidFill>
                  <a:srgbClr val="FFFFFF"/>
                </a:solidFill>
                <a:latin typeface="Garamond"/>
                <a:cs typeface="Garamond"/>
              </a:rPr>
              <a:t>y</a:t>
            </a:r>
            <a:endParaRPr sz="1900">
              <a:latin typeface="Garamond"/>
              <a:cs typeface="Garamond"/>
            </a:endParaRPr>
          </a:p>
          <a:p>
            <a:pPr marL="355600">
              <a:lnSpc>
                <a:spcPct val="100000"/>
              </a:lnSpc>
            </a:pPr>
            <a:r>
              <a:rPr sz="1900" spc="0" dirty="0">
                <a:solidFill>
                  <a:srgbClr val="FFFFFF"/>
                </a:solidFill>
                <a:latin typeface="Garamond"/>
                <a:cs typeface="Garamond"/>
              </a:rPr>
              <a:t>t</a:t>
            </a:r>
            <a:r>
              <a:rPr sz="1900" spc="15" dirty="0">
                <a:solidFill>
                  <a:srgbClr val="FFFFFF"/>
                </a:solidFill>
                <a:latin typeface="Garamond"/>
                <a:cs typeface="Garamond"/>
              </a:rPr>
              <a:t>h</a:t>
            </a:r>
            <a:r>
              <a:rPr sz="1900" spc="-10" dirty="0">
                <a:solidFill>
                  <a:srgbClr val="FFFFFF"/>
                </a:solidFill>
                <a:latin typeface="Garamond"/>
                <a:cs typeface="Garamond"/>
              </a:rPr>
              <a:t>e</a:t>
            </a:r>
            <a:r>
              <a:rPr sz="1900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15" dirty="0">
                <a:solidFill>
                  <a:srgbClr val="FFFFFF"/>
                </a:solidFill>
                <a:latin typeface="Garamond"/>
                <a:cs typeface="Garamond"/>
              </a:rPr>
              <a:t>s</a:t>
            </a:r>
            <a:r>
              <a:rPr sz="1900" spc="5" dirty="0">
                <a:solidFill>
                  <a:srgbClr val="FFFFFF"/>
                </a:solidFill>
                <a:latin typeface="Garamond"/>
                <a:cs typeface="Garamond"/>
              </a:rPr>
              <a:t>ce</a:t>
            </a:r>
            <a:r>
              <a:rPr sz="1900" spc="15" dirty="0">
                <a:solidFill>
                  <a:srgbClr val="FFFFFF"/>
                </a:solidFill>
                <a:latin typeface="Garamond"/>
                <a:cs typeface="Garamond"/>
              </a:rPr>
              <a:t>n</a:t>
            </a:r>
            <a:r>
              <a:rPr sz="1900" spc="-10" dirty="0">
                <a:solidFill>
                  <a:srgbClr val="FFFFFF"/>
                </a:solidFill>
                <a:latin typeface="Garamond"/>
                <a:cs typeface="Garamond"/>
              </a:rPr>
              <a:t>t</a:t>
            </a:r>
            <a:r>
              <a:rPr sz="1900" spc="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15" dirty="0">
                <a:solidFill>
                  <a:srgbClr val="FFFFFF"/>
                </a:solidFill>
                <a:latin typeface="Garamond"/>
                <a:cs typeface="Garamond"/>
              </a:rPr>
              <a:t>o</a:t>
            </a:r>
            <a:r>
              <a:rPr sz="1900" spc="-10" dirty="0">
                <a:solidFill>
                  <a:srgbClr val="FFFFFF"/>
                </a:solidFill>
                <a:latin typeface="Garamond"/>
                <a:cs typeface="Garamond"/>
              </a:rPr>
              <a:t>f</a:t>
            </a:r>
            <a:r>
              <a:rPr sz="19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-1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0" dirty="0">
                <a:solidFill>
                  <a:srgbClr val="FFFFFF"/>
                </a:solidFill>
                <a:latin typeface="Garamond"/>
                <a:cs typeface="Garamond"/>
              </a:rPr>
              <a:t>t</a:t>
            </a:r>
            <a:r>
              <a:rPr sz="1900" spc="15" dirty="0">
                <a:solidFill>
                  <a:srgbClr val="FFFFFF"/>
                </a:solidFill>
                <a:latin typeface="Garamond"/>
                <a:cs typeface="Garamond"/>
              </a:rPr>
              <a:t>h</a:t>
            </a:r>
            <a:r>
              <a:rPr sz="1900" spc="5" dirty="0">
                <a:solidFill>
                  <a:srgbClr val="FFFFFF"/>
                </a:solidFill>
                <a:latin typeface="Garamond"/>
                <a:cs typeface="Garamond"/>
              </a:rPr>
              <a:t>ei</a:t>
            </a:r>
            <a:r>
              <a:rPr sz="1900" dirty="0">
                <a:solidFill>
                  <a:srgbClr val="FFFFFF"/>
                </a:solidFill>
                <a:latin typeface="Garamond"/>
                <a:cs typeface="Garamond"/>
              </a:rPr>
              <a:t>r</a:t>
            </a:r>
            <a:r>
              <a:rPr sz="1900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5" dirty="0">
                <a:solidFill>
                  <a:srgbClr val="FFFFFF"/>
                </a:solidFill>
                <a:latin typeface="Garamond"/>
                <a:cs typeface="Garamond"/>
              </a:rPr>
              <a:t>c</a:t>
            </a:r>
            <a:r>
              <a:rPr sz="1900" spc="0" dirty="0">
                <a:solidFill>
                  <a:srgbClr val="FFFFFF"/>
                </a:solidFill>
                <a:latin typeface="Garamond"/>
                <a:cs typeface="Garamond"/>
              </a:rPr>
              <a:t>la</a:t>
            </a:r>
            <a:r>
              <a:rPr sz="1900" spc="15" dirty="0">
                <a:solidFill>
                  <a:srgbClr val="FFFFFF"/>
                </a:solidFill>
                <a:latin typeface="Garamond"/>
                <a:cs typeface="Garamond"/>
              </a:rPr>
              <a:t>n</a:t>
            </a:r>
            <a:r>
              <a:rPr sz="1900" spc="-5" dirty="0">
                <a:solidFill>
                  <a:srgbClr val="FFFFFF"/>
                </a:solidFill>
                <a:latin typeface="Garamond"/>
                <a:cs typeface="Garamond"/>
              </a:rPr>
              <a:t>.</a:t>
            </a:r>
            <a:endParaRPr sz="1900">
              <a:latin typeface="Garamond"/>
              <a:cs typeface="Garamond"/>
            </a:endParaRPr>
          </a:p>
          <a:p>
            <a:pPr marL="355600" marR="587375" indent="-342900">
              <a:lnSpc>
                <a:spcPct val="100000"/>
              </a:lnSpc>
              <a:spcBef>
                <a:spcPts val="600"/>
              </a:spcBef>
              <a:buClr>
                <a:srgbClr val="0E6EC5"/>
              </a:buClr>
              <a:buFont typeface="Arial"/>
              <a:buChar char="•"/>
              <a:tabLst>
                <a:tab pos="355600" algn="l"/>
              </a:tabLst>
            </a:pPr>
            <a:r>
              <a:rPr sz="1900" spc="5" dirty="0">
                <a:solidFill>
                  <a:srgbClr val="FFFFFF"/>
                </a:solidFill>
                <a:latin typeface="Garamond"/>
                <a:cs typeface="Garamond"/>
              </a:rPr>
              <a:t>I</a:t>
            </a:r>
            <a:r>
              <a:rPr sz="1900" spc="10" dirty="0">
                <a:solidFill>
                  <a:srgbClr val="FFFFFF"/>
                </a:solidFill>
                <a:latin typeface="Garamond"/>
                <a:cs typeface="Garamond"/>
              </a:rPr>
              <a:t>ll</a:t>
            </a:r>
            <a:r>
              <a:rPr sz="1900" spc="5" dirty="0">
                <a:solidFill>
                  <a:srgbClr val="FFFFFF"/>
                </a:solidFill>
                <a:latin typeface="Garamond"/>
                <a:cs typeface="Garamond"/>
              </a:rPr>
              <a:t>e</a:t>
            </a:r>
            <a:r>
              <a:rPr sz="1900" spc="50" dirty="0">
                <a:solidFill>
                  <a:srgbClr val="FFFFFF"/>
                </a:solidFill>
                <a:latin typeface="Garamond"/>
                <a:cs typeface="Garamond"/>
              </a:rPr>
              <a:t>g</a:t>
            </a:r>
            <a:r>
              <a:rPr sz="1900" spc="5" dirty="0">
                <a:solidFill>
                  <a:srgbClr val="FFFFFF"/>
                </a:solidFill>
                <a:latin typeface="Garamond"/>
                <a:cs typeface="Garamond"/>
              </a:rPr>
              <a:t>a</a:t>
            </a:r>
            <a:r>
              <a:rPr sz="1900" spc="-5" dirty="0">
                <a:solidFill>
                  <a:srgbClr val="FFFFFF"/>
                </a:solidFill>
                <a:latin typeface="Garamond"/>
                <a:cs typeface="Garamond"/>
              </a:rPr>
              <a:t>l</a:t>
            </a:r>
            <a:r>
              <a:rPr sz="1900" spc="1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5" dirty="0">
                <a:solidFill>
                  <a:srgbClr val="FFFFFF"/>
                </a:solidFill>
                <a:latin typeface="Garamond"/>
                <a:cs typeface="Garamond"/>
              </a:rPr>
              <a:t>t</a:t>
            </a:r>
            <a:r>
              <a:rPr sz="1900" spc="-10" dirty="0">
                <a:solidFill>
                  <a:srgbClr val="FFFFFF"/>
                </a:solidFill>
                <a:latin typeface="Garamond"/>
                <a:cs typeface="Garamond"/>
              </a:rPr>
              <a:t>o</a:t>
            </a:r>
            <a:r>
              <a:rPr sz="1900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15" dirty="0">
                <a:solidFill>
                  <a:srgbClr val="FFFFFF"/>
                </a:solidFill>
                <a:latin typeface="Garamond"/>
                <a:cs typeface="Garamond"/>
              </a:rPr>
              <a:t>s</a:t>
            </a:r>
            <a:r>
              <a:rPr sz="1900" spc="5" dirty="0">
                <a:solidFill>
                  <a:srgbClr val="FFFFFF"/>
                </a:solidFill>
                <a:latin typeface="Garamond"/>
                <a:cs typeface="Garamond"/>
              </a:rPr>
              <a:t>e</a:t>
            </a:r>
            <a:r>
              <a:rPr sz="1900" spc="10" dirty="0">
                <a:solidFill>
                  <a:srgbClr val="FFFFFF"/>
                </a:solidFill>
                <a:latin typeface="Garamond"/>
                <a:cs typeface="Garamond"/>
              </a:rPr>
              <a:t>ll</a:t>
            </a:r>
            <a:r>
              <a:rPr sz="1900" spc="-5" dirty="0">
                <a:solidFill>
                  <a:srgbClr val="FFFFFF"/>
                </a:solidFill>
                <a:latin typeface="Garamond"/>
                <a:cs typeface="Garamond"/>
              </a:rPr>
              <a:t>,</a:t>
            </a:r>
            <a:r>
              <a:rPr sz="1900" spc="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5" dirty="0">
                <a:solidFill>
                  <a:srgbClr val="FFFFFF"/>
                </a:solidFill>
                <a:latin typeface="Garamond"/>
                <a:cs typeface="Garamond"/>
              </a:rPr>
              <a:t>t</a:t>
            </a:r>
            <a:r>
              <a:rPr sz="1900" spc="15" dirty="0">
                <a:solidFill>
                  <a:srgbClr val="FFFFFF"/>
                </a:solidFill>
                <a:latin typeface="Garamond"/>
                <a:cs typeface="Garamond"/>
              </a:rPr>
              <a:t>r</a:t>
            </a:r>
            <a:r>
              <a:rPr sz="1900" spc="5" dirty="0">
                <a:solidFill>
                  <a:srgbClr val="FFFFFF"/>
                </a:solidFill>
                <a:latin typeface="Garamond"/>
                <a:cs typeface="Garamond"/>
              </a:rPr>
              <a:t>ad</a:t>
            </a:r>
            <a:r>
              <a:rPr sz="1900" spc="-10" dirty="0">
                <a:solidFill>
                  <a:srgbClr val="FFFFFF"/>
                </a:solidFill>
                <a:latin typeface="Garamond"/>
                <a:cs typeface="Garamond"/>
              </a:rPr>
              <a:t>e,</a:t>
            </a:r>
            <a:r>
              <a:rPr sz="1900" spc="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15" dirty="0">
                <a:solidFill>
                  <a:srgbClr val="FFFFFF"/>
                </a:solidFill>
                <a:latin typeface="Garamond"/>
                <a:cs typeface="Garamond"/>
              </a:rPr>
              <a:t>b</a:t>
            </a:r>
            <a:r>
              <a:rPr sz="1900" spc="0" dirty="0">
                <a:solidFill>
                  <a:srgbClr val="FFFFFF"/>
                </a:solidFill>
                <a:latin typeface="Garamond"/>
                <a:cs typeface="Garamond"/>
              </a:rPr>
              <a:t>u</a:t>
            </a:r>
            <a:r>
              <a:rPr sz="1900" spc="-140" dirty="0">
                <a:solidFill>
                  <a:srgbClr val="FFFFFF"/>
                </a:solidFill>
                <a:latin typeface="Garamond"/>
                <a:cs typeface="Garamond"/>
              </a:rPr>
              <a:t>y</a:t>
            </a:r>
            <a:r>
              <a:rPr sz="1900" spc="-5" dirty="0">
                <a:solidFill>
                  <a:srgbClr val="FFFFFF"/>
                </a:solidFill>
                <a:latin typeface="Garamond"/>
                <a:cs typeface="Garamond"/>
              </a:rPr>
              <a:t>,</a:t>
            </a:r>
            <a:r>
              <a:rPr sz="1900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15" dirty="0">
                <a:solidFill>
                  <a:srgbClr val="FFFFFF"/>
                </a:solidFill>
                <a:latin typeface="Garamond"/>
                <a:cs typeface="Garamond"/>
              </a:rPr>
              <a:t>o</a:t>
            </a:r>
            <a:r>
              <a:rPr sz="1900" spc="-10" dirty="0">
                <a:solidFill>
                  <a:srgbClr val="FFFFFF"/>
                </a:solidFill>
                <a:latin typeface="Garamond"/>
                <a:cs typeface="Garamond"/>
              </a:rPr>
              <a:t>r</a:t>
            </a:r>
            <a:r>
              <a:rPr sz="1900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-15" dirty="0">
                <a:solidFill>
                  <a:srgbClr val="FFFFFF"/>
                </a:solidFill>
                <a:latin typeface="Garamond"/>
                <a:cs typeface="Garamond"/>
              </a:rPr>
              <a:t>o</a:t>
            </a:r>
            <a:r>
              <a:rPr sz="1900" spc="0" dirty="0">
                <a:solidFill>
                  <a:srgbClr val="FFFFFF"/>
                </a:solidFill>
                <a:latin typeface="Garamond"/>
                <a:cs typeface="Garamond"/>
              </a:rPr>
              <a:t>w</a:t>
            </a:r>
            <a:r>
              <a:rPr sz="1900" spc="-10" dirty="0">
                <a:solidFill>
                  <a:srgbClr val="FFFFFF"/>
                </a:solidFill>
                <a:latin typeface="Garamond"/>
                <a:cs typeface="Garamond"/>
              </a:rPr>
              <a:t>n</a:t>
            </a:r>
            <a:r>
              <a:rPr sz="1900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10" dirty="0">
                <a:solidFill>
                  <a:srgbClr val="FFFFFF"/>
                </a:solidFill>
                <a:latin typeface="Garamond"/>
                <a:cs typeface="Garamond"/>
              </a:rPr>
              <a:t>i</a:t>
            </a:r>
            <a:r>
              <a:rPr sz="1900" spc="-10" dirty="0">
                <a:solidFill>
                  <a:srgbClr val="FFFFFF"/>
                </a:solidFill>
                <a:latin typeface="Garamond"/>
                <a:cs typeface="Garamond"/>
              </a:rPr>
              <a:t>n</a:t>
            </a:r>
            <a:r>
              <a:rPr sz="19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FFFFFF"/>
                </a:solidFill>
                <a:latin typeface="Garamond"/>
                <a:cs typeface="Garamond"/>
              </a:rPr>
              <a:t>C</a:t>
            </a:r>
            <a:r>
              <a:rPr sz="1900" spc="5" dirty="0">
                <a:solidFill>
                  <a:srgbClr val="FFFFFF"/>
                </a:solidFill>
                <a:latin typeface="Garamond"/>
                <a:cs typeface="Garamond"/>
              </a:rPr>
              <a:t>a</a:t>
            </a:r>
            <a:r>
              <a:rPr sz="1900" spc="10" dirty="0">
                <a:solidFill>
                  <a:srgbClr val="FFFFFF"/>
                </a:solidFill>
                <a:latin typeface="Garamond"/>
                <a:cs typeface="Garamond"/>
              </a:rPr>
              <a:t>li</a:t>
            </a:r>
            <a:r>
              <a:rPr sz="1900" spc="20" dirty="0">
                <a:solidFill>
                  <a:srgbClr val="FFFFFF"/>
                </a:solidFill>
                <a:latin typeface="Garamond"/>
                <a:cs typeface="Garamond"/>
              </a:rPr>
              <a:t>f</a:t>
            </a:r>
            <a:r>
              <a:rPr sz="1900" spc="25" dirty="0">
                <a:solidFill>
                  <a:srgbClr val="FFFFFF"/>
                </a:solidFill>
                <a:latin typeface="Garamond"/>
                <a:cs typeface="Garamond"/>
              </a:rPr>
              <a:t>o</a:t>
            </a:r>
            <a:r>
              <a:rPr sz="1900" spc="50" dirty="0">
                <a:solidFill>
                  <a:srgbClr val="FFFFFF"/>
                </a:solidFill>
                <a:latin typeface="Garamond"/>
                <a:cs typeface="Garamond"/>
              </a:rPr>
              <a:t>r</a:t>
            </a:r>
            <a:r>
              <a:rPr sz="1900" spc="25" dirty="0">
                <a:solidFill>
                  <a:srgbClr val="FFFFFF"/>
                </a:solidFill>
                <a:latin typeface="Garamond"/>
                <a:cs typeface="Garamond"/>
              </a:rPr>
              <a:t>ni</a:t>
            </a:r>
            <a:r>
              <a:rPr sz="1900" spc="5" dirty="0">
                <a:solidFill>
                  <a:srgbClr val="FFFFFF"/>
                </a:solidFill>
                <a:latin typeface="Garamond"/>
                <a:cs typeface="Garamond"/>
              </a:rPr>
              <a:t>a</a:t>
            </a:r>
            <a:r>
              <a:rPr sz="1900" spc="-5" dirty="0">
                <a:solidFill>
                  <a:srgbClr val="FFFFFF"/>
                </a:solidFill>
                <a:latin typeface="Garamond"/>
                <a:cs typeface="Garamond"/>
              </a:rPr>
              <a:t>.</a:t>
            </a:r>
            <a:r>
              <a:rPr sz="1900" spc="1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25" dirty="0">
                <a:solidFill>
                  <a:srgbClr val="FFFFFF"/>
                </a:solidFill>
                <a:latin typeface="Garamond"/>
                <a:cs typeface="Garamond"/>
              </a:rPr>
              <a:t>T</a:t>
            </a:r>
            <a:r>
              <a:rPr sz="1900" spc="15" dirty="0">
                <a:solidFill>
                  <a:srgbClr val="FFFFFF"/>
                </a:solidFill>
                <a:latin typeface="Garamond"/>
                <a:cs typeface="Garamond"/>
              </a:rPr>
              <a:t>h</a:t>
            </a:r>
            <a:r>
              <a:rPr sz="1900" spc="5" dirty="0">
                <a:solidFill>
                  <a:srgbClr val="FFFFFF"/>
                </a:solidFill>
                <a:latin typeface="Garamond"/>
                <a:cs typeface="Garamond"/>
              </a:rPr>
              <a:t>e</a:t>
            </a:r>
            <a:r>
              <a:rPr sz="1900" spc="-10" dirty="0">
                <a:solidFill>
                  <a:srgbClr val="FFFFFF"/>
                </a:solidFill>
                <a:latin typeface="Garamond"/>
                <a:cs typeface="Garamond"/>
              </a:rPr>
              <a:t>y</a:t>
            </a:r>
            <a:r>
              <a:rPr sz="1900" spc="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15" dirty="0">
                <a:solidFill>
                  <a:srgbClr val="FFFFFF"/>
                </a:solidFill>
                <a:latin typeface="Garamond"/>
                <a:cs typeface="Garamond"/>
              </a:rPr>
              <a:t>pos</a:t>
            </a:r>
            <a:r>
              <a:rPr sz="1900" spc="-10" dirty="0">
                <a:solidFill>
                  <a:srgbClr val="FFFFFF"/>
                </a:solidFill>
                <a:latin typeface="Garamond"/>
                <a:cs typeface="Garamond"/>
              </a:rPr>
              <a:t>e</a:t>
            </a:r>
            <a:r>
              <a:rPr sz="1900" spc="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srgbClr val="FFFFFF"/>
                </a:solidFill>
                <a:latin typeface="Garamond"/>
                <a:cs typeface="Garamond"/>
              </a:rPr>
              <a:t>a</a:t>
            </a:r>
            <a:r>
              <a:rPr sz="1900" spc="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5" dirty="0">
                <a:solidFill>
                  <a:srgbClr val="FFFFFF"/>
                </a:solidFill>
                <a:latin typeface="Garamond"/>
                <a:cs typeface="Garamond"/>
              </a:rPr>
              <a:t>t</a:t>
            </a:r>
            <a:r>
              <a:rPr sz="1900" spc="15" dirty="0">
                <a:solidFill>
                  <a:srgbClr val="FFFFFF"/>
                </a:solidFill>
                <a:latin typeface="Garamond"/>
                <a:cs typeface="Garamond"/>
              </a:rPr>
              <a:t>hr</a:t>
            </a:r>
            <a:r>
              <a:rPr sz="1900" spc="5" dirty="0">
                <a:solidFill>
                  <a:srgbClr val="FFFFFF"/>
                </a:solidFill>
                <a:latin typeface="Garamond"/>
                <a:cs typeface="Garamond"/>
              </a:rPr>
              <a:t>ea</a:t>
            </a:r>
            <a:r>
              <a:rPr sz="1900" spc="-10" dirty="0">
                <a:solidFill>
                  <a:srgbClr val="FFFFFF"/>
                </a:solidFill>
                <a:latin typeface="Garamond"/>
                <a:cs typeface="Garamond"/>
              </a:rPr>
              <a:t>t</a:t>
            </a:r>
            <a:r>
              <a:rPr sz="1900" spc="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5" dirty="0">
                <a:solidFill>
                  <a:srgbClr val="FFFFFF"/>
                </a:solidFill>
                <a:latin typeface="Garamond"/>
                <a:cs typeface="Garamond"/>
              </a:rPr>
              <a:t>t</a:t>
            </a:r>
            <a:r>
              <a:rPr sz="1900" spc="-10" dirty="0">
                <a:solidFill>
                  <a:srgbClr val="FFFFFF"/>
                </a:solidFill>
                <a:latin typeface="Garamond"/>
                <a:cs typeface="Garamond"/>
              </a:rPr>
              <a:t>o</a:t>
            </a:r>
            <a:r>
              <a:rPr sz="19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5" dirty="0">
                <a:solidFill>
                  <a:srgbClr val="FFFFFF"/>
                </a:solidFill>
                <a:latin typeface="Garamond"/>
                <a:cs typeface="Garamond"/>
              </a:rPr>
              <a:t>d</a:t>
            </a:r>
            <a:r>
              <a:rPr sz="1900" spc="10" dirty="0">
                <a:solidFill>
                  <a:srgbClr val="FFFFFF"/>
                </a:solidFill>
                <a:latin typeface="Garamond"/>
                <a:cs typeface="Garamond"/>
              </a:rPr>
              <a:t>i</a:t>
            </a:r>
            <a:r>
              <a:rPr sz="1900" spc="5" dirty="0">
                <a:solidFill>
                  <a:srgbClr val="FFFFFF"/>
                </a:solidFill>
                <a:latin typeface="Garamond"/>
                <a:cs typeface="Garamond"/>
              </a:rPr>
              <a:t>ffe</a:t>
            </a:r>
            <a:r>
              <a:rPr sz="1900" spc="15" dirty="0">
                <a:solidFill>
                  <a:srgbClr val="FFFFFF"/>
                </a:solidFill>
                <a:latin typeface="Garamond"/>
                <a:cs typeface="Garamond"/>
              </a:rPr>
              <a:t>r</a:t>
            </a:r>
            <a:r>
              <a:rPr sz="1900" spc="5" dirty="0">
                <a:solidFill>
                  <a:srgbClr val="FFFFFF"/>
                </a:solidFill>
                <a:latin typeface="Garamond"/>
                <a:cs typeface="Garamond"/>
              </a:rPr>
              <a:t>e</a:t>
            </a:r>
            <a:r>
              <a:rPr sz="1900" spc="15" dirty="0">
                <a:solidFill>
                  <a:srgbClr val="FFFFFF"/>
                </a:solidFill>
                <a:latin typeface="Garamond"/>
                <a:cs typeface="Garamond"/>
              </a:rPr>
              <a:t>n</a:t>
            </a:r>
            <a:r>
              <a:rPr sz="1900" spc="-10" dirty="0">
                <a:solidFill>
                  <a:srgbClr val="FFFFFF"/>
                </a:solidFill>
                <a:latin typeface="Garamond"/>
                <a:cs typeface="Garamond"/>
              </a:rPr>
              <a:t>t</a:t>
            </a:r>
            <a:r>
              <a:rPr sz="1900" spc="1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5" dirty="0">
                <a:solidFill>
                  <a:srgbClr val="FFFFFF"/>
                </a:solidFill>
                <a:latin typeface="Garamond"/>
                <a:cs typeface="Garamond"/>
              </a:rPr>
              <a:t>ec</a:t>
            </a:r>
            <a:r>
              <a:rPr sz="1900" spc="15" dirty="0">
                <a:solidFill>
                  <a:srgbClr val="FFFFFF"/>
                </a:solidFill>
                <a:latin typeface="Garamond"/>
                <a:cs typeface="Garamond"/>
              </a:rPr>
              <a:t>o</a:t>
            </a:r>
            <a:r>
              <a:rPr sz="1900" spc="10" dirty="0">
                <a:solidFill>
                  <a:srgbClr val="FFFFFF"/>
                </a:solidFill>
                <a:latin typeface="Garamond"/>
                <a:cs typeface="Garamond"/>
              </a:rPr>
              <a:t>l</a:t>
            </a:r>
            <a:r>
              <a:rPr sz="1900" spc="15" dirty="0">
                <a:solidFill>
                  <a:srgbClr val="FFFFFF"/>
                </a:solidFill>
                <a:latin typeface="Garamond"/>
                <a:cs typeface="Garamond"/>
              </a:rPr>
              <a:t>og</a:t>
            </a:r>
            <a:r>
              <a:rPr sz="1900" spc="10" dirty="0">
                <a:solidFill>
                  <a:srgbClr val="FFFFFF"/>
                </a:solidFill>
                <a:latin typeface="Garamond"/>
                <a:cs typeface="Garamond"/>
              </a:rPr>
              <a:t>i</a:t>
            </a:r>
            <a:r>
              <a:rPr sz="1900" spc="5" dirty="0">
                <a:solidFill>
                  <a:srgbClr val="FFFFFF"/>
                </a:solidFill>
                <a:latin typeface="Garamond"/>
                <a:cs typeface="Garamond"/>
              </a:rPr>
              <a:t>c</a:t>
            </a:r>
            <a:r>
              <a:rPr sz="1900" spc="20" dirty="0">
                <a:solidFill>
                  <a:srgbClr val="FFFFFF"/>
                </a:solidFill>
                <a:latin typeface="Garamond"/>
                <a:cs typeface="Garamond"/>
              </a:rPr>
              <a:t>a</a:t>
            </a:r>
            <a:r>
              <a:rPr sz="1900" spc="-5" dirty="0">
                <a:solidFill>
                  <a:srgbClr val="FFFFFF"/>
                </a:solidFill>
                <a:latin typeface="Garamond"/>
                <a:cs typeface="Garamond"/>
              </a:rPr>
              <a:t>l</a:t>
            </a:r>
            <a:r>
              <a:rPr sz="1900" spc="1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5" dirty="0">
                <a:solidFill>
                  <a:srgbClr val="FFFFFF"/>
                </a:solidFill>
                <a:latin typeface="Garamond"/>
                <a:cs typeface="Garamond"/>
              </a:rPr>
              <a:t>a</a:t>
            </a:r>
            <a:r>
              <a:rPr sz="1900" spc="15" dirty="0">
                <a:solidFill>
                  <a:srgbClr val="FFFFFF"/>
                </a:solidFill>
                <a:latin typeface="Garamond"/>
                <a:cs typeface="Garamond"/>
              </a:rPr>
              <a:t>n</a:t>
            </a:r>
            <a:r>
              <a:rPr sz="1900" spc="-10" dirty="0">
                <a:solidFill>
                  <a:srgbClr val="FFFFFF"/>
                </a:solidFill>
                <a:latin typeface="Garamond"/>
                <a:cs typeface="Garamond"/>
              </a:rPr>
              <a:t>d</a:t>
            </a:r>
            <a:r>
              <a:rPr sz="1900" spc="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5" dirty="0">
                <a:solidFill>
                  <a:srgbClr val="FFFFFF"/>
                </a:solidFill>
                <a:latin typeface="Garamond"/>
                <a:cs typeface="Garamond"/>
              </a:rPr>
              <a:t>a</a:t>
            </a:r>
            <a:r>
              <a:rPr sz="1900" spc="55" dirty="0">
                <a:solidFill>
                  <a:srgbClr val="FFFFFF"/>
                </a:solidFill>
                <a:latin typeface="Garamond"/>
                <a:cs typeface="Garamond"/>
              </a:rPr>
              <a:t>g</a:t>
            </a:r>
            <a:r>
              <a:rPr sz="1900" spc="15" dirty="0">
                <a:solidFill>
                  <a:srgbClr val="FFFFFF"/>
                </a:solidFill>
                <a:latin typeface="Garamond"/>
                <a:cs typeface="Garamond"/>
              </a:rPr>
              <a:t>r</a:t>
            </a:r>
            <a:r>
              <a:rPr sz="1900" spc="10" dirty="0">
                <a:solidFill>
                  <a:srgbClr val="FFFFFF"/>
                </a:solidFill>
                <a:latin typeface="Garamond"/>
                <a:cs typeface="Garamond"/>
              </a:rPr>
              <a:t>i</a:t>
            </a:r>
            <a:r>
              <a:rPr sz="1900" spc="5" dirty="0">
                <a:solidFill>
                  <a:srgbClr val="FFFFFF"/>
                </a:solidFill>
                <a:latin typeface="Garamond"/>
                <a:cs typeface="Garamond"/>
              </a:rPr>
              <a:t>c</a:t>
            </a:r>
            <a:r>
              <a:rPr sz="1900" spc="0" dirty="0">
                <a:solidFill>
                  <a:srgbClr val="FFFFFF"/>
                </a:solidFill>
                <a:latin typeface="Garamond"/>
                <a:cs typeface="Garamond"/>
              </a:rPr>
              <a:t>u</a:t>
            </a:r>
            <a:r>
              <a:rPr sz="1900" spc="10" dirty="0">
                <a:solidFill>
                  <a:srgbClr val="FFFFFF"/>
                </a:solidFill>
                <a:latin typeface="Garamond"/>
                <a:cs typeface="Garamond"/>
              </a:rPr>
              <a:t>l</a:t>
            </a:r>
            <a:r>
              <a:rPr sz="1900" spc="5" dirty="0">
                <a:solidFill>
                  <a:srgbClr val="FFFFFF"/>
                </a:solidFill>
                <a:latin typeface="Garamond"/>
                <a:cs typeface="Garamond"/>
              </a:rPr>
              <a:t>t</a:t>
            </a:r>
            <a:r>
              <a:rPr sz="1900" spc="15" dirty="0">
                <a:solidFill>
                  <a:srgbClr val="FFFFFF"/>
                </a:solidFill>
                <a:latin typeface="Garamond"/>
                <a:cs typeface="Garamond"/>
              </a:rPr>
              <a:t>u</a:t>
            </a:r>
            <a:r>
              <a:rPr sz="1900" spc="25" dirty="0">
                <a:solidFill>
                  <a:srgbClr val="FFFFFF"/>
                </a:solidFill>
                <a:latin typeface="Garamond"/>
                <a:cs typeface="Garamond"/>
              </a:rPr>
              <a:t>r</a:t>
            </a:r>
            <a:r>
              <a:rPr sz="1900" spc="20" dirty="0">
                <a:solidFill>
                  <a:srgbClr val="FFFFFF"/>
                </a:solidFill>
                <a:latin typeface="Garamond"/>
                <a:cs typeface="Garamond"/>
              </a:rPr>
              <a:t>a</a:t>
            </a:r>
            <a:r>
              <a:rPr sz="1900" spc="-5" dirty="0">
                <a:solidFill>
                  <a:srgbClr val="FFFFFF"/>
                </a:solidFill>
                <a:latin typeface="Garamond"/>
                <a:cs typeface="Garamond"/>
              </a:rPr>
              <a:t>l</a:t>
            </a:r>
            <a:r>
              <a:rPr sz="19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15" dirty="0">
                <a:solidFill>
                  <a:srgbClr val="FFFFFF"/>
                </a:solidFill>
                <a:latin typeface="Garamond"/>
                <a:cs typeface="Garamond"/>
              </a:rPr>
              <a:t>s</a:t>
            </a:r>
            <a:r>
              <a:rPr sz="1900" spc="5" dirty="0">
                <a:solidFill>
                  <a:srgbClr val="FFFFFF"/>
                </a:solidFill>
                <a:latin typeface="Garamond"/>
                <a:cs typeface="Garamond"/>
              </a:rPr>
              <a:t>y</a:t>
            </a:r>
            <a:r>
              <a:rPr sz="1900" spc="15" dirty="0">
                <a:solidFill>
                  <a:srgbClr val="FFFFFF"/>
                </a:solidFill>
                <a:latin typeface="Garamond"/>
                <a:cs typeface="Garamond"/>
              </a:rPr>
              <a:t>s</a:t>
            </a:r>
            <a:r>
              <a:rPr sz="1900" spc="0" dirty="0">
                <a:solidFill>
                  <a:srgbClr val="FFFFFF"/>
                </a:solidFill>
                <a:latin typeface="Garamond"/>
                <a:cs typeface="Garamond"/>
              </a:rPr>
              <a:t>t</a:t>
            </a:r>
            <a:r>
              <a:rPr sz="1900" spc="5" dirty="0">
                <a:solidFill>
                  <a:srgbClr val="FFFFFF"/>
                </a:solidFill>
                <a:latin typeface="Garamond"/>
                <a:cs typeface="Garamond"/>
              </a:rPr>
              <a:t>e</a:t>
            </a:r>
            <a:r>
              <a:rPr sz="1900" spc="0" dirty="0">
                <a:solidFill>
                  <a:srgbClr val="FFFFFF"/>
                </a:solidFill>
                <a:latin typeface="Garamond"/>
                <a:cs typeface="Garamond"/>
              </a:rPr>
              <a:t>m</a:t>
            </a:r>
            <a:r>
              <a:rPr sz="1900" spc="-55" dirty="0">
                <a:solidFill>
                  <a:srgbClr val="FFFFFF"/>
                </a:solidFill>
                <a:latin typeface="Garamond"/>
                <a:cs typeface="Garamond"/>
              </a:rPr>
              <a:t>s</a:t>
            </a:r>
            <a:r>
              <a:rPr sz="1900" spc="-5" dirty="0">
                <a:solidFill>
                  <a:srgbClr val="FFFFFF"/>
                </a:solidFill>
                <a:latin typeface="Garamond"/>
                <a:cs typeface="Garamond"/>
              </a:rPr>
              <a:t>.</a:t>
            </a:r>
            <a:endParaRPr sz="1900">
              <a:latin typeface="Garamond"/>
              <a:cs typeface="Garamond"/>
            </a:endParaRPr>
          </a:p>
          <a:p>
            <a:pPr marL="355600" marR="5080" indent="-342900">
              <a:lnSpc>
                <a:spcPct val="100000"/>
              </a:lnSpc>
              <a:spcBef>
                <a:spcPts val="600"/>
              </a:spcBef>
              <a:buClr>
                <a:srgbClr val="0E6EC5"/>
              </a:buClr>
              <a:buFont typeface="Arial"/>
              <a:buChar char="•"/>
              <a:tabLst>
                <a:tab pos="355600" algn="l"/>
              </a:tabLst>
            </a:pPr>
            <a:r>
              <a:rPr sz="1900" dirty="0">
                <a:solidFill>
                  <a:srgbClr val="FFFFFF"/>
                </a:solidFill>
                <a:latin typeface="Garamond"/>
                <a:cs typeface="Garamond"/>
              </a:rPr>
              <a:t>C</a:t>
            </a:r>
            <a:r>
              <a:rPr sz="1900" spc="5" dirty="0">
                <a:solidFill>
                  <a:srgbClr val="FFFFFF"/>
                </a:solidFill>
                <a:latin typeface="Garamond"/>
                <a:cs typeface="Garamond"/>
              </a:rPr>
              <a:t>a</a:t>
            </a:r>
            <a:r>
              <a:rPr sz="1900" spc="-10" dirty="0">
                <a:solidFill>
                  <a:srgbClr val="FFFFFF"/>
                </a:solidFill>
                <a:latin typeface="Garamond"/>
                <a:cs typeface="Garamond"/>
              </a:rPr>
              <a:t>n</a:t>
            </a:r>
            <a:r>
              <a:rPr sz="1900" spc="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15" dirty="0">
                <a:solidFill>
                  <a:srgbClr val="FFFFFF"/>
                </a:solidFill>
                <a:latin typeface="Garamond"/>
                <a:cs typeface="Garamond"/>
              </a:rPr>
              <a:t>no</a:t>
            </a:r>
            <a:r>
              <a:rPr sz="1900" spc="-10" dirty="0">
                <a:solidFill>
                  <a:srgbClr val="FFFFFF"/>
                </a:solidFill>
                <a:latin typeface="Garamond"/>
                <a:cs typeface="Garamond"/>
              </a:rPr>
              <a:t>t</a:t>
            </a:r>
            <a:r>
              <a:rPr sz="1900" spc="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10" dirty="0">
                <a:solidFill>
                  <a:srgbClr val="FFFFFF"/>
                </a:solidFill>
                <a:latin typeface="Garamond"/>
                <a:cs typeface="Garamond"/>
              </a:rPr>
              <a:t>l</a:t>
            </a:r>
            <a:r>
              <a:rPr sz="1900" spc="-5" dirty="0">
                <a:solidFill>
                  <a:srgbClr val="FFFFFF"/>
                </a:solidFill>
                <a:latin typeface="Garamond"/>
                <a:cs typeface="Garamond"/>
              </a:rPr>
              <a:t>i</a:t>
            </a:r>
            <a:r>
              <a:rPr sz="1900" spc="-25" dirty="0">
                <a:solidFill>
                  <a:srgbClr val="FFFFFF"/>
                </a:solidFill>
                <a:latin typeface="Garamond"/>
                <a:cs typeface="Garamond"/>
              </a:rPr>
              <a:t>v</a:t>
            </a:r>
            <a:r>
              <a:rPr sz="1900" spc="-10" dirty="0">
                <a:solidFill>
                  <a:srgbClr val="FFFFFF"/>
                </a:solidFill>
                <a:latin typeface="Garamond"/>
                <a:cs typeface="Garamond"/>
              </a:rPr>
              <a:t>e</a:t>
            </a:r>
            <a:r>
              <a:rPr sz="1900" spc="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10" dirty="0">
                <a:solidFill>
                  <a:srgbClr val="FFFFFF"/>
                </a:solidFill>
                <a:latin typeface="Garamond"/>
                <a:cs typeface="Garamond"/>
              </a:rPr>
              <a:t>i</a:t>
            </a:r>
            <a:r>
              <a:rPr sz="1900" spc="-10" dirty="0">
                <a:solidFill>
                  <a:srgbClr val="FFFFFF"/>
                </a:solidFill>
                <a:latin typeface="Garamond"/>
                <a:cs typeface="Garamond"/>
              </a:rPr>
              <a:t>n</a:t>
            </a:r>
            <a:r>
              <a:rPr sz="1900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15" dirty="0">
                <a:solidFill>
                  <a:srgbClr val="FFFFFF"/>
                </a:solidFill>
                <a:latin typeface="Garamond"/>
                <a:cs typeface="Garamond"/>
              </a:rPr>
              <a:t>p</a:t>
            </a:r>
            <a:r>
              <a:rPr sz="1900" spc="10" dirty="0">
                <a:solidFill>
                  <a:srgbClr val="FFFFFF"/>
                </a:solidFill>
                <a:latin typeface="Garamond"/>
                <a:cs typeface="Garamond"/>
              </a:rPr>
              <a:t>l</a:t>
            </a:r>
            <a:r>
              <a:rPr sz="1900" spc="5" dirty="0">
                <a:solidFill>
                  <a:srgbClr val="FFFFFF"/>
                </a:solidFill>
                <a:latin typeface="Garamond"/>
                <a:cs typeface="Garamond"/>
              </a:rPr>
              <a:t>a</a:t>
            </a:r>
            <a:r>
              <a:rPr sz="1900" spc="15" dirty="0">
                <a:solidFill>
                  <a:srgbClr val="FFFFFF"/>
                </a:solidFill>
                <a:latin typeface="Garamond"/>
                <a:cs typeface="Garamond"/>
              </a:rPr>
              <a:t>s</a:t>
            </a:r>
            <a:r>
              <a:rPr sz="1900" spc="5" dirty="0">
                <a:solidFill>
                  <a:srgbClr val="FFFFFF"/>
                </a:solidFill>
                <a:latin typeface="Garamond"/>
                <a:cs typeface="Garamond"/>
              </a:rPr>
              <a:t>t</a:t>
            </a:r>
            <a:r>
              <a:rPr sz="1900" spc="10" dirty="0">
                <a:solidFill>
                  <a:srgbClr val="FFFFFF"/>
                </a:solidFill>
                <a:latin typeface="Garamond"/>
                <a:cs typeface="Garamond"/>
              </a:rPr>
              <a:t>i</a:t>
            </a:r>
            <a:r>
              <a:rPr sz="1900" spc="-10" dirty="0">
                <a:solidFill>
                  <a:srgbClr val="FFFFFF"/>
                </a:solidFill>
                <a:latin typeface="Garamond"/>
                <a:cs typeface="Garamond"/>
              </a:rPr>
              <a:t>c</a:t>
            </a:r>
            <a:r>
              <a:rPr sz="1900" spc="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5" dirty="0">
                <a:solidFill>
                  <a:srgbClr val="FFFFFF"/>
                </a:solidFill>
                <a:latin typeface="Garamond"/>
                <a:cs typeface="Garamond"/>
              </a:rPr>
              <a:t>ca</a:t>
            </a:r>
            <a:r>
              <a:rPr sz="1900" spc="30" dirty="0">
                <a:solidFill>
                  <a:srgbClr val="FFFFFF"/>
                </a:solidFill>
                <a:latin typeface="Garamond"/>
                <a:cs typeface="Garamond"/>
              </a:rPr>
              <a:t>g</a:t>
            </a:r>
            <a:r>
              <a:rPr sz="1900" spc="5" dirty="0">
                <a:solidFill>
                  <a:srgbClr val="FFFFFF"/>
                </a:solidFill>
                <a:latin typeface="Garamond"/>
                <a:cs typeface="Garamond"/>
              </a:rPr>
              <a:t>e</a:t>
            </a:r>
            <a:r>
              <a:rPr sz="1900" spc="-10" dirty="0">
                <a:solidFill>
                  <a:srgbClr val="FFFFFF"/>
                </a:solidFill>
                <a:latin typeface="Garamond"/>
                <a:cs typeface="Garamond"/>
              </a:rPr>
              <a:t>s</a:t>
            </a:r>
            <a:r>
              <a:rPr sz="1900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10" dirty="0">
                <a:solidFill>
                  <a:srgbClr val="FFFFFF"/>
                </a:solidFill>
                <a:latin typeface="Garamond"/>
                <a:cs typeface="Garamond"/>
              </a:rPr>
              <a:t>li</a:t>
            </a:r>
            <a:r>
              <a:rPr sz="1900" spc="-10" dirty="0">
                <a:solidFill>
                  <a:srgbClr val="FFFFFF"/>
                </a:solidFill>
                <a:latin typeface="Garamond"/>
                <a:cs typeface="Garamond"/>
              </a:rPr>
              <a:t>ke</a:t>
            </a:r>
            <a:r>
              <a:rPr sz="1900" spc="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15" dirty="0">
                <a:solidFill>
                  <a:srgbClr val="FFFFFF"/>
                </a:solidFill>
                <a:latin typeface="Garamond"/>
                <a:cs typeface="Garamond"/>
              </a:rPr>
              <a:t>h</a:t>
            </a:r>
            <a:r>
              <a:rPr sz="1900" spc="5" dirty="0">
                <a:solidFill>
                  <a:srgbClr val="FFFFFF"/>
                </a:solidFill>
                <a:latin typeface="Garamond"/>
                <a:cs typeface="Garamond"/>
              </a:rPr>
              <a:t>a</a:t>
            </a:r>
            <a:r>
              <a:rPr sz="1900" spc="0" dirty="0">
                <a:solidFill>
                  <a:srgbClr val="FFFFFF"/>
                </a:solidFill>
                <a:latin typeface="Garamond"/>
                <a:cs typeface="Garamond"/>
              </a:rPr>
              <a:t>m</a:t>
            </a:r>
            <a:r>
              <a:rPr sz="1900" spc="15" dirty="0">
                <a:solidFill>
                  <a:srgbClr val="FFFFFF"/>
                </a:solidFill>
                <a:latin typeface="Garamond"/>
                <a:cs typeface="Garamond"/>
              </a:rPr>
              <a:t>s</a:t>
            </a:r>
            <a:r>
              <a:rPr sz="1900" spc="5" dirty="0">
                <a:solidFill>
                  <a:srgbClr val="FFFFFF"/>
                </a:solidFill>
                <a:latin typeface="Garamond"/>
                <a:cs typeface="Garamond"/>
              </a:rPr>
              <a:t>te</a:t>
            </a:r>
            <a:r>
              <a:rPr sz="1900" spc="15" dirty="0">
                <a:solidFill>
                  <a:srgbClr val="FFFFFF"/>
                </a:solidFill>
                <a:latin typeface="Garamond"/>
                <a:cs typeface="Garamond"/>
              </a:rPr>
              <a:t>r</a:t>
            </a:r>
            <a:r>
              <a:rPr sz="1900" spc="-10" dirty="0">
                <a:solidFill>
                  <a:srgbClr val="FFFFFF"/>
                </a:solidFill>
                <a:latin typeface="Garamond"/>
                <a:cs typeface="Garamond"/>
              </a:rPr>
              <a:t>s</a:t>
            </a:r>
            <a:r>
              <a:rPr sz="19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5" dirty="0">
                <a:solidFill>
                  <a:srgbClr val="FFFFFF"/>
                </a:solidFill>
                <a:latin typeface="Garamond"/>
                <a:cs typeface="Garamond"/>
              </a:rPr>
              <a:t>a</a:t>
            </a:r>
            <a:r>
              <a:rPr sz="1900" spc="15" dirty="0">
                <a:solidFill>
                  <a:srgbClr val="FFFFFF"/>
                </a:solidFill>
                <a:latin typeface="Garamond"/>
                <a:cs typeface="Garamond"/>
              </a:rPr>
              <a:t>n</a:t>
            </a:r>
            <a:r>
              <a:rPr sz="1900" spc="-10" dirty="0">
                <a:solidFill>
                  <a:srgbClr val="FFFFFF"/>
                </a:solidFill>
                <a:latin typeface="Garamond"/>
                <a:cs typeface="Garamond"/>
              </a:rPr>
              <a:t>d</a:t>
            </a:r>
            <a:r>
              <a:rPr sz="1900" spc="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0" dirty="0">
                <a:solidFill>
                  <a:srgbClr val="FFFFFF"/>
                </a:solidFill>
                <a:latin typeface="Garamond"/>
                <a:cs typeface="Garamond"/>
              </a:rPr>
              <a:t>m</a:t>
            </a:r>
            <a:r>
              <a:rPr sz="1900" spc="10" dirty="0">
                <a:solidFill>
                  <a:srgbClr val="FFFFFF"/>
                </a:solidFill>
                <a:latin typeface="Garamond"/>
                <a:cs typeface="Garamond"/>
              </a:rPr>
              <a:t>i</a:t>
            </a:r>
            <a:r>
              <a:rPr sz="1900" spc="5" dirty="0">
                <a:solidFill>
                  <a:srgbClr val="FFFFFF"/>
                </a:solidFill>
                <a:latin typeface="Garamond"/>
                <a:cs typeface="Garamond"/>
              </a:rPr>
              <a:t>c</a:t>
            </a:r>
            <a:r>
              <a:rPr sz="1900" spc="-25" dirty="0">
                <a:solidFill>
                  <a:srgbClr val="FFFFFF"/>
                </a:solidFill>
                <a:latin typeface="Garamond"/>
                <a:cs typeface="Garamond"/>
              </a:rPr>
              <a:t>e</a:t>
            </a:r>
            <a:r>
              <a:rPr sz="1900" spc="-5" dirty="0">
                <a:solidFill>
                  <a:srgbClr val="FFFFFF"/>
                </a:solidFill>
                <a:latin typeface="Garamond"/>
                <a:cs typeface="Garamond"/>
              </a:rPr>
              <a:t>.</a:t>
            </a:r>
            <a:r>
              <a:rPr sz="1900" spc="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FFFFFF"/>
                </a:solidFill>
                <a:latin typeface="Garamond"/>
                <a:cs typeface="Garamond"/>
              </a:rPr>
              <a:t>W</a:t>
            </a:r>
            <a:r>
              <a:rPr sz="1900" spc="10" dirty="0">
                <a:solidFill>
                  <a:srgbClr val="FFFFFF"/>
                </a:solidFill>
                <a:latin typeface="Garamond"/>
                <a:cs typeface="Garamond"/>
              </a:rPr>
              <a:t>il</a:t>
            </a:r>
            <a:r>
              <a:rPr sz="1900" spc="-5" dirty="0">
                <a:solidFill>
                  <a:srgbClr val="FFFFFF"/>
                </a:solidFill>
                <a:latin typeface="Garamond"/>
                <a:cs typeface="Garamond"/>
              </a:rPr>
              <a:t>l</a:t>
            </a:r>
            <a:r>
              <a:rPr sz="1900" spc="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srgbClr val="FFFFFF"/>
                </a:solidFill>
                <a:latin typeface="Garamond"/>
                <a:cs typeface="Garamond"/>
              </a:rPr>
              <a:t>c</a:t>
            </a:r>
            <a:r>
              <a:rPr sz="1900" spc="15" dirty="0">
                <a:solidFill>
                  <a:srgbClr val="FFFFFF"/>
                </a:solidFill>
                <a:latin typeface="Garamond"/>
                <a:cs typeface="Garamond"/>
              </a:rPr>
              <a:t>h</a:t>
            </a:r>
            <a:r>
              <a:rPr sz="1900" spc="5" dirty="0">
                <a:solidFill>
                  <a:srgbClr val="FFFFFF"/>
                </a:solidFill>
                <a:latin typeface="Garamond"/>
                <a:cs typeface="Garamond"/>
              </a:rPr>
              <a:t>e</a:t>
            </a:r>
            <a:r>
              <a:rPr sz="1900" spc="-15" dirty="0">
                <a:solidFill>
                  <a:srgbClr val="FFFFFF"/>
                </a:solidFill>
                <a:latin typeface="Garamond"/>
                <a:cs typeface="Garamond"/>
              </a:rPr>
              <a:t>w</a:t>
            </a:r>
            <a:r>
              <a:rPr sz="1900" spc="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5" dirty="0">
                <a:solidFill>
                  <a:srgbClr val="FFFFFF"/>
                </a:solidFill>
                <a:latin typeface="Garamond"/>
                <a:cs typeface="Garamond"/>
              </a:rPr>
              <a:t>t</a:t>
            </a:r>
            <a:r>
              <a:rPr sz="1900" spc="15" dirty="0">
                <a:solidFill>
                  <a:srgbClr val="FFFFFF"/>
                </a:solidFill>
                <a:latin typeface="Garamond"/>
                <a:cs typeface="Garamond"/>
              </a:rPr>
              <a:t>hro</a:t>
            </a:r>
            <a:r>
              <a:rPr sz="1900" spc="0" dirty="0">
                <a:solidFill>
                  <a:srgbClr val="FFFFFF"/>
                </a:solidFill>
                <a:latin typeface="Garamond"/>
                <a:cs typeface="Garamond"/>
              </a:rPr>
              <a:t>u</a:t>
            </a:r>
            <a:r>
              <a:rPr sz="1900" spc="15" dirty="0">
                <a:solidFill>
                  <a:srgbClr val="FFFFFF"/>
                </a:solidFill>
                <a:latin typeface="Garamond"/>
                <a:cs typeface="Garamond"/>
              </a:rPr>
              <a:t>g</a:t>
            </a:r>
            <a:r>
              <a:rPr sz="1900" spc="-10" dirty="0">
                <a:solidFill>
                  <a:srgbClr val="FFFFFF"/>
                </a:solidFill>
                <a:latin typeface="Garamond"/>
                <a:cs typeface="Garamond"/>
              </a:rPr>
              <a:t>h</a:t>
            </a:r>
            <a:r>
              <a:rPr sz="1900" spc="1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15" dirty="0">
                <a:solidFill>
                  <a:srgbClr val="FFFFFF"/>
                </a:solidFill>
                <a:latin typeface="Garamond"/>
                <a:cs typeface="Garamond"/>
              </a:rPr>
              <a:t>p</a:t>
            </a:r>
            <a:r>
              <a:rPr sz="1900" spc="10" dirty="0">
                <a:solidFill>
                  <a:srgbClr val="FFFFFF"/>
                </a:solidFill>
                <a:latin typeface="Garamond"/>
                <a:cs typeface="Garamond"/>
              </a:rPr>
              <a:t>l</a:t>
            </a:r>
            <a:r>
              <a:rPr sz="1900" spc="5" dirty="0">
                <a:solidFill>
                  <a:srgbClr val="FFFFFF"/>
                </a:solidFill>
                <a:latin typeface="Garamond"/>
                <a:cs typeface="Garamond"/>
              </a:rPr>
              <a:t>a</a:t>
            </a:r>
            <a:r>
              <a:rPr sz="1900" spc="15" dirty="0">
                <a:solidFill>
                  <a:srgbClr val="FFFFFF"/>
                </a:solidFill>
                <a:latin typeface="Garamond"/>
                <a:cs typeface="Garamond"/>
              </a:rPr>
              <a:t>s</a:t>
            </a:r>
            <a:r>
              <a:rPr sz="1900" spc="5" dirty="0">
                <a:solidFill>
                  <a:srgbClr val="FFFFFF"/>
                </a:solidFill>
                <a:latin typeface="Garamond"/>
                <a:cs typeface="Garamond"/>
              </a:rPr>
              <a:t>t</a:t>
            </a:r>
            <a:r>
              <a:rPr sz="1900" spc="10" dirty="0">
                <a:solidFill>
                  <a:srgbClr val="FFFFFF"/>
                </a:solidFill>
                <a:latin typeface="Garamond"/>
                <a:cs typeface="Garamond"/>
              </a:rPr>
              <a:t>i</a:t>
            </a:r>
            <a:r>
              <a:rPr sz="1900" spc="-10" dirty="0">
                <a:solidFill>
                  <a:srgbClr val="FFFFFF"/>
                </a:solidFill>
                <a:latin typeface="Garamond"/>
                <a:cs typeface="Garamond"/>
              </a:rPr>
              <a:t>c</a:t>
            </a:r>
            <a:r>
              <a:rPr sz="1900" spc="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5" dirty="0">
                <a:solidFill>
                  <a:srgbClr val="FFFFFF"/>
                </a:solidFill>
                <a:latin typeface="Garamond"/>
                <a:cs typeface="Garamond"/>
              </a:rPr>
              <a:t>a</a:t>
            </a:r>
            <a:r>
              <a:rPr sz="1900" spc="15" dirty="0">
                <a:solidFill>
                  <a:srgbClr val="FFFFFF"/>
                </a:solidFill>
                <a:latin typeface="Garamond"/>
                <a:cs typeface="Garamond"/>
              </a:rPr>
              <a:t>n</a:t>
            </a:r>
            <a:r>
              <a:rPr sz="1900" spc="-10" dirty="0">
                <a:solidFill>
                  <a:srgbClr val="FFFFFF"/>
                </a:solidFill>
                <a:latin typeface="Garamond"/>
                <a:cs typeface="Garamond"/>
              </a:rPr>
              <a:t>d</a:t>
            </a:r>
            <a:r>
              <a:rPr sz="19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15" dirty="0">
                <a:solidFill>
                  <a:srgbClr val="FFFFFF"/>
                </a:solidFill>
                <a:latin typeface="Garamond"/>
                <a:cs typeface="Garamond"/>
              </a:rPr>
              <a:t>n</a:t>
            </a:r>
            <a:r>
              <a:rPr sz="1900" spc="5" dirty="0">
                <a:solidFill>
                  <a:srgbClr val="FFFFFF"/>
                </a:solidFill>
                <a:latin typeface="Garamond"/>
                <a:cs typeface="Garamond"/>
              </a:rPr>
              <a:t>ee</a:t>
            </a:r>
            <a:r>
              <a:rPr sz="1900" spc="-10" dirty="0">
                <a:solidFill>
                  <a:srgbClr val="FFFFFF"/>
                </a:solidFill>
                <a:latin typeface="Garamond"/>
                <a:cs typeface="Garamond"/>
              </a:rPr>
              <a:t>d</a:t>
            </a:r>
            <a:r>
              <a:rPr sz="1900" spc="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5" dirty="0">
                <a:solidFill>
                  <a:srgbClr val="FFFFFF"/>
                </a:solidFill>
                <a:latin typeface="Garamond"/>
                <a:cs typeface="Garamond"/>
              </a:rPr>
              <a:t>t</a:t>
            </a:r>
            <a:r>
              <a:rPr sz="1900" spc="-10" dirty="0">
                <a:solidFill>
                  <a:srgbClr val="FFFFFF"/>
                </a:solidFill>
                <a:latin typeface="Garamond"/>
                <a:cs typeface="Garamond"/>
              </a:rPr>
              <a:t>o</a:t>
            </a:r>
            <a:r>
              <a:rPr sz="1900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15" dirty="0">
                <a:solidFill>
                  <a:srgbClr val="FFFFFF"/>
                </a:solidFill>
                <a:latin typeface="Garamond"/>
                <a:cs typeface="Garamond"/>
              </a:rPr>
              <a:t>b</a:t>
            </a:r>
            <a:r>
              <a:rPr sz="1900" spc="-10" dirty="0">
                <a:solidFill>
                  <a:srgbClr val="FFFFFF"/>
                </a:solidFill>
                <a:latin typeface="Garamond"/>
                <a:cs typeface="Garamond"/>
              </a:rPr>
              <a:t>e</a:t>
            </a:r>
            <a:r>
              <a:rPr sz="1900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5" dirty="0">
                <a:solidFill>
                  <a:srgbClr val="FFFFFF"/>
                </a:solidFill>
                <a:latin typeface="Garamond"/>
                <a:cs typeface="Garamond"/>
              </a:rPr>
              <a:t>a</a:t>
            </a:r>
            <a:r>
              <a:rPr sz="1900" spc="10" dirty="0">
                <a:solidFill>
                  <a:srgbClr val="FFFFFF"/>
                </a:solidFill>
                <a:latin typeface="Garamond"/>
                <a:cs typeface="Garamond"/>
              </a:rPr>
              <a:t>ll</a:t>
            </a:r>
            <a:r>
              <a:rPr sz="1900" spc="-20" dirty="0">
                <a:solidFill>
                  <a:srgbClr val="FFFFFF"/>
                </a:solidFill>
                <a:latin typeface="Garamond"/>
                <a:cs typeface="Garamond"/>
              </a:rPr>
              <a:t>ow</a:t>
            </a:r>
            <a:r>
              <a:rPr sz="1900" spc="15" dirty="0">
                <a:solidFill>
                  <a:srgbClr val="FFFFFF"/>
                </a:solidFill>
                <a:latin typeface="Garamond"/>
                <a:cs typeface="Garamond"/>
              </a:rPr>
              <a:t>e</a:t>
            </a:r>
            <a:r>
              <a:rPr sz="1900" spc="-10" dirty="0">
                <a:solidFill>
                  <a:srgbClr val="FFFFFF"/>
                </a:solidFill>
                <a:latin typeface="Garamond"/>
                <a:cs typeface="Garamond"/>
              </a:rPr>
              <a:t>d</a:t>
            </a:r>
            <a:r>
              <a:rPr sz="1900" spc="1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5" dirty="0">
                <a:solidFill>
                  <a:srgbClr val="FFFFFF"/>
                </a:solidFill>
                <a:latin typeface="Garamond"/>
                <a:cs typeface="Garamond"/>
              </a:rPr>
              <a:t>t</a:t>
            </a:r>
            <a:r>
              <a:rPr sz="1900" spc="-10" dirty="0">
                <a:solidFill>
                  <a:srgbClr val="FFFFFF"/>
                </a:solidFill>
                <a:latin typeface="Garamond"/>
                <a:cs typeface="Garamond"/>
              </a:rPr>
              <a:t>o</a:t>
            </a:r>
            <a:r>
              <a:rPr sz="1900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5" dirty="0">
                <a:solidFill>
                  <a:srgbClr val="FFFFFF"/>
                </a:solidFill>
                <a:latin typeface="Garamond"/>
                <a:cs typeface="Garamond"/>
              </a:rPr>
              <a:t>c</a:t>
            </a:r>
            <a:r>
              <a:rPr sz="1900" spc="15" dirty="0">
                <a:solidFill>
                  <a:srgbClr val="FFFFFF"/>
                </a:solidFill>
                <a:latin typeface="Garamond"/>
                <a:cs typeface="Garamond"/>
              </a:rPr>
              <a:t>r</a:t>
            </a:r>
            <a:r>
              <a:rPr sz="1900" spc="5" dirty="0">
                <a:solidFill>
                  <a:srgbClr val="FFFFFF"/>
                </a:solidFill>
                <a:latin typeface="Garamond"/>
                <a:cs typeface="Garamond"/>
              </a:rPr>
              <a:t>eat</a:t>
            </a:r>
            <a:r>
              <a:rPr sz="1900" spc="-10" dirty="0">
                <a:solidFill>
                  <a:srgbClr val="FFFFFF"/>
                </a:solidFill>
                <a:latin typeface="Garamond"/>
                <a:cs typeface="Garamond"/>
              </a:rPr>
              <a:t>e</a:t>
            </a:r>
            <a:r>
              <a:rPr sz="1900" spc="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5" dirty="0">
                <a:solidFill>
                  <a:srgbClr val="FFFFFF"/>
                </a:solidFill>
                <a:latin typeface="Garamond"/>
                <a:cs typeface="Garamond"/>
              </a:rPr>
              <a:t>t</a:t>
            </a:r>
            <a:r>
              <a:rPr sz="1900" spc="0" dirty="0">
                <a:solidFill>
                  <a:srgbClr val="FFFFFF"/>
                </a:solidFill>
                <a:latin typeface="Garamond"/>
                <a:cs typeface="Garamond"/>
              </a:rPr>
              <a:t>u</a:t>
            </a:r>
            <a:r>
              <a:rPr sz="1900" spc="15" dirty="0">
                <a:solidFill>
                  <a:srgbClr val="FFFFFF"/>
                </a:solidFill>
                <a:latin typeface="Garamond"/>
                <a:cs typeface="Garamond"/>
              </a:rPr>
              <a:t>nn</a:t>
            </a:r>
            <a:r>
              <a:rPr sz="1900" spc="5" dirty="0">
                <a:solidFill>
                  <a:srgbClr val="FFFFFF"/>
                </a:solidFill>
                <a:latin typeface="Garamond"/>
                <a:cs typeface="Garamond"/>
              </a:rPr>
              <a:t>e</a:t>
            </a:r>
            <a:r>
              <a:rPr sz="1900" spc="10" dirty="0">
                <a:solidFill>
                  <a:srgbClr val="FFFFFF"/>
                </a:solidFill>
                <a:latin typeface="Garamond"/>
                <a:cs typeface="Garamond"/>
              </a:rPr>
              <a:t>l</a:t>
            </a:r>
            <a:r>
              <a:rPr sz="1900" spc="-55" dirty="0">
                <a:solidFill>
                  <a:srgbClr val="FFFFFF"/>
                </a:solidFill>
                <a:latin typeface="Garamond"/>
                <a:cs typeface="Garamond"/>
              </a:rPr>
              <a:t>s</a:t>
            </a:r>
            <a:r>
              <a:rPr sz="1900" spc="-5" dirty="0">
                <a:solidFill>
                  <a:srgbClr val="FFFFFF"/>
                </a:solidFill>
                <a:latin typeface="Garamond"/>
                <a:cs typeface="Garamond"/>
              </a:rPr>
              <a:t>.</a:t>
            </a:r>
            <a:endParaRPr sz="1900">
              <a:latin typeface="Garamond"/>
              <a:cs typeface="Garamond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Clr>
                <a:srgbClr val="0E6EC5"/>
              </a:buClr>
              <a:buFont typeface="Arial"/>
              <a:buChar char="•"/>
              <a:tabLst>
                <a:tab pos="355600" algn="l"/>
              </a:tabLst>
            </a:pPr>
            <a:r>
              <a:rPr sz="1900" spc="-40" dirty="0">
                <a:solidFill>
                  <a:srgbClr val="FFFFFF"/>
                </a:solidFill>
                <a:latin typeface="Garamond"/>
                <a:cs typeface="Garamond"/>
              </a:rPr>
              <a:t>R</a:t>
            </a:r>
            <a:r>
              <a:rPr sz="1900" spc="5" dirty="0">
                <a:solidFill>
                  <a:srgbClr val="FFFFFF"/>
                </a:solidFill>
                <a:latin typeface="Garamond"/>
                <a:cs typeface="Garamond"/>
              </a:rPr>
              <a:t>el</a:t>
            </a:r>
            <a:r>
              <a:rPr sz="1900" spc="0" dirty="0">
                <a:solidFill>
                  <a:srgbClr val="FFFFFF"/>
                </a:solidFill>
                <a:latin typeface="Garamond"/>
                <a:cs typeface="Garamond"/>
              </a:rPr>
              <a:t>at</a:t>
            </a:r>
            <a:r>
              <a:rPr sz="1900" spc="-5" dirty="0">
                <a:solidFill>
                  <a:srgbClr val="FFFFFF"/>
                </a:solidFill>
                <a:latin typeface="Garamond"/>
                <a:cs typeface="Garamond"/>
              </a:rPr>
              <a:t>i</a:t>
            </a:r>
            <a:r>
              <a:rPr sz="1900" spc="-30" dirty="0">
                <a:solidFill>
                  <a:srgbClr val="FFFFFF"/>
                </a:solidFill>
                <a:latin typeface="Garamond"/>
                <a:cs typeface="Garamond"/>
              </a:rPr>
              <a:t>v</a:t>
            </a:r>
            <a:r>
              <a:rPr sz="1900" spc="5" dirty="0">
                <a:solidFill>
                  <a:srgbClr val="FFFFFF"/>
                </a:solidFill>
                <a:latin typeface="Garamond"/>
                <a:cs typeface="Garamond"/>
              </a:rPr>
              <a:t>e</a:t>
            </a:r>
            <a:r>
              <a:rPr sz="1900" spc="25" dirty="0">
                <a:solidFill>
                  <a:srgbClr val="FFFFFF"/>
                </a:solidFill>
                <a:latin typeface="Garamond"/>
                <a:cs typeface="Garamond"/>
              </a:rPr>
              <a:t>l</a:t>
            </a:r>
            <a:r>
              <a:rPr sz="1900" spc="-10" dirty="0">
                <a:solidFill>
                  <a:srgbClr val="FFFFFF"/>
                </a:solidFill>
                <a:latin typeface="Garamond"/>
                <a:cs typeface="Garamond"/>
              </a:rPr>
              <a:t>y</a:t>
            </a:r>
            <a:r>
              <a:rPr sz="1900" spc="1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5" dirty="0">
                <a:solidFill>
                  <a:srgbClr val="FFFFFF"/>
                </a:solidFill>
                <a:latin typeface="Garamond"/>
                <a:cs typeface="Garamond"/>
              </a:rPr>
              <a:t>cle</a:t>
            </a:r>
            <a:r>
              <a:rPr sz="1900" spc="0" dirty="0">
                <a:solidFill>
                  <a:srgbClr val="FFFFFF"/>
                </a:solidFill>
                <a:latin typeface="Garamond"/>
                <a:cs typeface="Garamond"/>
              </a:rPr>
              <a:t>a</a:t>
            </a:r>
            <a:r>
              <a:rPr sz="1900" spc="-10" dirty="0">
                <a:solidFill>
                  <a:srgbClr val="FFFFFF"/>
                </a:solidFill>
                <a:latin typeface="Garamond"/>
                <a:cs typeface="Garamond"/>
              </a:rPr>
              <a:t>n</a:t>
            </a:r>
            <a:r>
              <a:rPr sz="1900" spc="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0" dirty="0">
                <a:solidFill>
                  <a:srgbClr val="FFFFFF"/>
                </a:solidFill>
                <a:latin typeface="Garamond"/>
                <a:cs typeface="Garamond"/>
              </a:rPr>
              <a:t>a</a:t>
            </a:r>
            <a:r>
              <a:rPr sz="1900" spc="15" dirty="0">
                <a:solidFill>
                  <a:srgbClr val="FFFFFF"/>
                </a:solidFill>
                <a:latin typeface="Garamond"/>
                <a:cs typeface="Garamond"/>
              </a:rPr>
              <a:t>n</a:t>
            </a:r>
            <a:r>
              <a:rPr sz="1900" spc="5" dirty="0">
                <a:solidFill>
                  <a:srgbClr val="FFFFFF"/>
                </a:solidFill>
                <a:latin typeface="Garamond"/>
                <a:cs typeface="Garamond"/>
              </a:rPr>
              <a:t>i</a:t>
            </a:r>
            <a:r>
              <a:rPr sz="1900" spc="0" dirty="0">
                <a:solidFill>
                  <a:srgbClr val="FFFFFF"/>
                </a:solidFill>
                <a:latin typeface="Garamond"/>
                <a:cs typeface="Garamond"/>
              </a:rPr>
              <a:t>ma</a:t>
            </a:r>
            <a:r>
              <a:rPr sz="1900" spc="-5" dirty="0">
                <a:solidFill>
                  <a:srgbClr val="FFFFFF"/>
                </a:solidFill>
                <a:latin typeface="Garamond"/>
                <a:cs typeface="Garamond"/>
              </a:rPr>
              <a:t>l</a:t>
            </a:r>
            <a:r>
              <a:rPr sz="1900" spc="1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FFFFFF"/>
                </a:solidFill>
                <a:latin typeface="Garamond"/>
                <a:cs typeface="Garamond"/>
              </a:rPr>
              <a:t>w</a:t>
            </a:r>
            <a:r>
              <a:rPr sz="1900" spc="5" dirty="0">
                <a:solidFill>
                  <a:srgbClr val="FFFFFF"/>
                </a:solidFill>
                <a:latin typeface="Garamond"/>
                <a:cs typeface="Garamond"/>
              </a:rPr>
              <a:t>i</a:t>
            </a:r>
            <a:r>
              <a:rPr sz="1900" spc="0" dirty="0">
                <a:solidFill>
                  <a:srgbClr val="FFFFFF"/>
                </a:solidFill>
                <a:latin typeface="Garamond"/>
                <a:cs typeface="Garamond"/>
              </a:rPr>
              <a:t>t</a:t>
            </a:r>
            <a:r>
              <a:rPr sz="1900" spc="-10" dirty="0">
                <a:solidFill>
                  <a:srgbClr val="FFFFFF"/>
                </a:solidFill>
                <a:latin typeface="Garamond"/>
                <a:cs typeface="Garamond"/>
              </a:rPr>
              <a:t>h</a:t>
            </a:r>
            <a:r>
              <a:rPr sz="1900" spc="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5" dirty="0">
                <a:solidFill>
                  <a:srgbClr val="FFFFFF"/>
                </a:solidFill>
                <a:latin typeface="Garamond"/>
                <a:cs typeface="Garamond"/>
              </a:rPr>
              <a:t>li</a:t>
            </a:r>
            <a:r>
              <a:rPr sz="1900" spc="0" dirty="0">
                <a:solidFill>
                  <a:srgbClr val="FFFFFF"/>
                </a:solidFill>
                <a:latin typeface="Garamond"/>
                <a:cs typeface="Garamond"/>
              </a:rPr>
              <a:t>tt</a:t>
            </a:r>
            <a:r>
              <a:rPr sz="1900" spc="5" dirty="0">
                <a:solidFill>
                  <a:srgbClr val="FFFFFF"/>
                </a:solidFill>
                <a:latin typeface="Garamond"/>
                <a:cs typeface="Garamond"/>
              </a:rPr>
              <a:t>l</a:t>
            </a:r>
            <a:r>
              <a:rPr sz="1900" spc="-10" dirty="0">
                <a:solidFill>
                  <a:srgbClr val="FFFFFF"/>
                </a:solidFill>
                <a:latin typeface="Garamond"/>
                <a:cs typeface="Garamond"/>
              </a:rPr>
              <a:t>e</a:t>
            </a:r>
            <a:r>
              <a:rPr sz="1900" spc="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15" dirty="0">
                <a:solidFill>
                  <a:srgbClr val="FFFFFF"/>
                </a:solidFill>
                <a:latin typeface="Garamond"/>
                <a:cs typeface="Garamond"/>
              </a:rPr>
              <a:t>o</a:t>
            </a:r>
            <a:r>
              <a:rPr sz="1900" spc="5" dirty="0">
                <a:solidFill>
                  <a:srgbClr val="FFFFFF"/>
                </a:solidFill>
                <a:latin typeface="Garamond"/>
                <a:cs typeface="Garamond"/>
              </a:rPr>
              <a:t>d</a:t>
            </a:r>
            <a:r>
              <a:rPr sz="1900" spc="15" dirty="0">
                <a:solidFill>
                  <a:srgbClr val="FFFFFF"/>
                </a:solidFill>
                <a:latin typeface="Garamond"/>
                <a:cs typeface="Garamond"/>
              </a:rPr>
              <a:t>o</a:t>
            </a:r>
            <a:r>
              <a:rPr sz="1900" spc="-45" dirty="0">
                <a:solidFill>
                  <a:srgbClr val="FFFFFF"/>
                </a:solidFill>
                <a:latin typeface="Garamond"/>
                <a:cs typeface="Garamond"/>
              </a:rPr>
              <a:t>r</a:t>
            </a:r>
            <a:r>
              <a:rPr sz="1900" spc="-5" dirty="0">
                <a:solidFill>
                  <a:srgbClr val="FFFFFF"/>
                </a:solidFill>
                <a:latin typeface="Garamond"/>
                <a:cs typeface="Garamond"/>
              </a:rPr>
              <a:t>.</a:t>
            </a:r>
            <a:endParaRPr sz="1900">
              <a:latin typeface="Garamond"/>
              <a:cs typeface="Garamond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Clr>
                <a:srgbClr val="0E6EC5"/>
              </a:buClr>
              <a:buFont typeface="Arial"/>
              <a:buChar char="•"/>
              <a:tabLst>
                <a:tab pos="355600" algn="l"/>
              </a:tabLst>
            </a:pPr>
            <a:r>
              <a:rPr sz="1900" spc="15" dirty="0">
                <a:solidFill>
                  <a:srgbClr val="FFFFFF"/>
                </a:solidFill>
                <a:latin typeface="Garamond"/>
                <a:cs typeface="Garamond"/>
              </a:rPr>
              <a:t>So</a:t>
            </a:r>
            <a:r>
              <a:rPr sz="1900" spc="5" dirty="0">
                <a:solidFill>
                  <a:srgbClr val="FFFFFF"/>
                </a:solidFill>
                <a:latin typeface="Garamond"/>
                <a:cs typeface="Garamond"/>
              </a:rPr>
              <a:t>c</a:t>
            </a:r>
            <a:r>
              <a:rPr sz="1900" spc="10" dirty="0">
                <a:solidFill>
                  <a:srgbClr val="FFFFFF"/>
                </a:solidFill>
                <a:latin typeface="Garamond"/>
                <a:cs typeface="Garamond"/>
              </a:rPr>
              <a:t>i</a:t>
            </a:r>
            <a:r>
              <a:rPr sz="1900" spc="5" dirty="0">
                <a:solidFill>
                  <a:srgbClr val="FFFFFF"/>
                </a:solidFill>
                <a:latin typeface="Garamond"/>
                <a:cs typeface="Garamond"/>
              </a:rPr>
              <a:t>a</a:t>
            </a:r>
            <a:r>
              <a:rPr sz="1900" spc="-5" dirty="0">
                <a:solidFill>
                  <a:srgbClr val="FFFFFF"/>
                </a:solidFill>
                <a:latin typeface="Garamond"/>
                <a:cs typeface="Garamond"/>
              </a:rPr>
              <a:t>l</a:t>
            </a:r>
            <a:r>
              <a:rPr sz="1900" spc="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FFFFFF"/>
                </a:solidFill>
                <a:latin typeface="Garamond"/>
                <a:cs typeface="Garamond"/>
              </a:rPr>
              <a:t>w</a:t>
            </a:r>
            <a:r>
              <a:rPr sz="1900" spc="10" dirty="0">
                <a:solidFill>
                  <a:srgbClr val="FFFFFF"/>
                </a:solidFill>
                <a:latin typeface="Garamond"/>
                <a:cs typeface="Garamond"/>
              </a:rPr>
              <a:t>i</a:t>
            </a:r>
            <a:r>
              <a:rPr sz="1900" spc="5" dirty="0">
                <a:solidFill>
                  <a:srgbClr val="FFFFFF"/>
                </a:solidFill>
                <a:latin typeface="Garamond"/>
                <a:cs typeface="Garamond"/>
              </a:rPr>
              <a:t>t</a:t>
            </a:r>
            <a:r>
              <a:rPr sz="1900" spc="-10" dirty="0">
                <a:solidFill>
                  <a:srgbClr val="FFFFFF"/>
                </a:solidFill>
                <a:latin typeface="Garamond"/>
                <a:cs typeface="Garamond"/>
              </a:rPr>
              <a:t>h</a:t>
            </a:r>
            <a:r>
              <a:rPr sz="1900" spc="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15" dirty="0">
                <a:solidFill>
                  <a:srgbClr val="FFFFFF"/>
                </a:solidFill>
                <a:latin typeface="Garamond"/>
                <a:cs typeface="Garamond"/>
              </a:rPr>
              <a:t>h</a:t>
            </a:r>
            <a:r>
              <a:rPr sz="1900" spc="0" dirty="0">
                <a:solidFill>
                  <a:srgbClr val="FFFFFF"/>
                </a:solidFill>
                <a:latin typeface="Garamond"/>
                <a:cs typeface="Garamond"/>
              </a:rPr>
              <a:t>um</a:t>
            </a:r>
            <a:r>
              <a:rPr sz="1900" spc="5" dirty="0">
                <a:solidFill>
                  <a:srgbClr val="FFFFFF"/>
                </a:solidFill>
                <a:latin typeface="Garamond"/>
                <a:cs typeface="Garamond"/>
              </a:rPr>
              <a:t>a</a:t>
            </a:r>
            <a:r>
              <a:rPr sz="1900" spc="15" dirty="0">
                <a:solidFill>
                  <a:srgbClr val="FFFFFF"/>
                </a:solidFill>
                <a:latin typeface="Garamond"/>
                <a:cs typeface="Garamond"/>
              </a:rPr>
              <a:t>n</a:t>
            </a:r>
            <a:r>
              <a:rPr sz="1900" spc="-10" dirty="0">
                <a:solidFill>
                  <a:srgbClr val="FFFFFF"/>
                </a:solidFill>
                <a:latin typeface="Garamond"/>
                <a:cs typeface="Garamond"/>
              </a:rPr>
              <a:t>s</a:t>
            </a:r>
            <a:r>
              <a:rPr sz="1900" spc="1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5" dirty="0">
                <a:solidFill>
                  <a:srgbClr val="FFFFFF"/>
                </a:solidFill>
                <a:latin typeface="Garamond"/>
                <a:cs typeface="Garamond"/>
              </a:rPr>
              <a:t>a</a:t>
            </a:r>
            <a:r>
              <a:rPr sz="1900" spc="15" dirty="0">
                <a:solidFill>
                  <a:srgbClr val="FFFFFF"/>
                </a:solidFill>
                <a:latin typeface="Garamond"/>
                <a:cs typeface="Garamond"/>
              </a:rPr>
              <a:t>n</a:t>
            </a:r>
            <a:r>
              <a:rPr sz="1900" spc="-10" dirty="0">
                <a:solidFill>
                  <a:srgbClr val="FFFFFF"/>
                </a:solidFill>
                <a:latin typeface="Garamond"/>
                <a:cs typeface="Garamond"/>
              </a:rPr>
              <a:t>d</a:t>
            </a:r>
            <a:r>
              <a:rPr sz="1900" spc="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15" dirty="0">
                <a:solidFill>
                  <a:srgbClr val="FFFFFF"/>
                </a:solidFill>
                <a:latin typeface="Garamond"/>
                <a:cs typeface="Garamond"/>
              </a:rPr>
              <a:t>r</a:t>
            </a:r>
            <a:r>
              <a:rPr sz="1900" spc="5" dirty="0">
                <a:solidFill>
                  <a:srgbClr val="FFFFFF"/>
                </a:solidFill>
                <a:latin typeface="Garamond"/>
                <a:cs typeface="Garamond"/>
              </a:rPr>
              <a:t>a</a:t>
            </a:r>
            <a:r>
              <a:rPr sz="1900" spc="15" dirty="0">
                <a:solidFill>
                  <a:srgbClr val="FFFFFF"/>
                </a:solidFill>
                <a:latin typeface="Garamond"/>
                <a:cs typeface="Garamond"/>
              </a:rPr>
              <a:t>r</a:t>
            </a:r>
            <a:r>
              <a:rPr sz="1900" spc="5" dirty="0">
                <a:solidFill>
                  <a:srgbClr val="FFFFFF"/>
                </a:solidFill>
                <a:latin typeface="Garamond"/>
                <a:cs typeface="Garamond"/>
              </a:rPr>
              <a:t>e</a:t>
            </a:r>
            <a:r>
              <a:rPr sz="1900" spc="10" dirty="0">
                <a:solidFill>
                  <a:srgbClr val="FFFFFF"/>
                </a:solidFill>
                <a:latin typeface="Garamond"/>
                <a:cs typeface="Garamond"/>
              </a:rPr>
              <a:t>l</a:t>
            </a:r>
            <a:r>
              <a:rPr sz="1900" spc="-10" dirty="0">
                <a:solidFill>
                  <a:srgbClr val="FFFFFF"/>
                </a:solidFill>
                <a:latin typeface="Garamond"/>
                <a:cs typeface="Garamond"/>
              </a:rPr>
              <a:t>y</a:t>
            </a:r>
            <a:r>
              <a:rPr sz="1900" spc="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5" dirty="0">
                <a:solidFill>
                  <a:srgbClr val="FFFFFF"/>
                </a:solidFill>
                <a:latin typeface="Garamond"/>
                <a:cs typeface="Garamond"/>
              </a:rPr>
              <a:t>a</a:t>
            </a:r>
            <a:r>
              <a:rPr sz="1900" spc="80" dirty="0">
                <a:solidFill>
                  <a:srgbClr val="FFFFFF"/>
                </a:solidFill>
                <a:latin typeface="Garamond"/>
                <a:cs typeface="Garamond"/>
              </a:rPr>
              <a:t>g</a:t>
            </a:r>
            <a:r>
              <a:rPr sz="1900" spc="55" dirty="0">
                <a:solidFill>
                  <a:srgbClr val="FFFFFF"/>
                </a:solidFill>
                <a:latin typeface="Garamond"/>
                <a:cs typeface="Garamond"/>
              </a:rPr>
              <a:t>g</a:t>
            </a:r>
            <a:r>
              <a:rPr sz="1900" spc="15" dirty="0">
                <a:solidFill>
                  <a:srgbClr val="FFFFFF"/>
                </a:solidFill>
                <a:latin typeface="Garamond"/>
                <a:cs typeface="Garamond"/>
              </a:rPr>
              <a:t>r</a:t>
            </a:r>
            <a:r>
              <a:rPr sz="1900" spc="5" dirty="0">
                <a:solidFill>
                  <a:srgbClr val="FFFFFF"/>
                </a:solidFill>
                <a:latin typeface="Garamond"/>
                <a:cs typeface="Garamond"/>
              </a:rPr>
              <a:t>e</a:t>
            </a:r>
            <a:r>
              <a:rPr sz="1900" spc="15" dirty="0">
                <a:solidFill>
                  <a:srgbClr val="FFFFFF"/>
                </a:solidFill>
                <a:latin typeface="Garamond"/>
                <a:cs typeface="Garamond"/>
              </a:rPr>
              <a:t>ss</a:t>
            </a:r>
            <a:r>
              <a:rPr sz="1900" spc="-5" dirty="0">
                <a:solidFill>
                  <a:srgbClr val="FFFFFF"/>
                </a:solidFill>
                <a:latin typeface="Garamond"/>
                <a:cs typeface="Garamond"/>
              </a:rPr>
              <a:t>i</a:t>
            </a:r>
            <a:r>
              <a:rPr sz="1900" spc="-25" dirty="0">
                <a:solidFill>
                  <a:srgbClr val="FFFFFF"/>
                </a:solidFill>
                <a:latin typeface="Garamond"/>
                <a:cs typeface="Garamond"/>
              </a:rPr>
              <a:t>ve</a:t>
            </a:r>
            <a:r>
              <a:rPr sz="1900" spc="-5" dirty="0">
                <a:solidFill>
                  <a:srgbClr val="FFFFFF"/>
                </a:solidFill>
                <a:latin typeface="Garamond"/>
                <a:cs typeface="Garamond"/>
              </a:rPr>
              <a:t>.</a:t>
            </a:r>
            <a:endParaRPr sz="1900">
              <a:latin typeface="Garamond"/>
              <a:cs typeface="Garamond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514600" y="975360"/>
            <a:ext cx="4114800" cy="701040"/>
          </a:xfrm>
          <a:custGeom>
            <a:avLst/>
            <a:gdLst/>
            <a:ahLst/>
            <a:cxnLst/>
            <a:rect l="l" t="t" r="r" b="b"/>
            <a:pathLst>
              <a:path w="4114800" h="701039">
                <a:moveTo>
                  <a:pt x="0" y="701039"/>
                </a:moveTo>
                <a:lnTo>
                  <a:pt x="4114799" y="701039"/>
                </a:lnTo>
                <a:lnTo>
                  <a:pt x="4114799" y="0"/>
                </a:lnTo>
                <a:lnTo>
                  <a:pt x="0" y="0"/>
                </a:lnTo>
                <a:lnTo>
                  <a:pt x="0" y="7010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476500" y="1706879"/>
            <a:ext cx="4191000" cy="0"/>
          </a:xfrm>
          <a:custGeom>
            <a:avLst/>
            <a:gdLst/>
            <a:ahLst/>
            <a:cxnLst/>
            <a:rect l="l" t="t" r="r" b="b"/>
            <a:pathLst>
              <a:path w="4191000">
                <a:moveTo>
                  <a:pt x="0" y="0"/>
                </a:moveTo>
                <a:lnTo>
                  <a:pt x="4190999" y="0"/>
                </a:lnTo>
              </a:path>
            </a:pathLst>
          </a:custGeom>
          <a:ln w="1650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484119" y="952500"/>
            <a:ext cx="0" cy="746760"/>
          </a:xfrm>
          <a:custGeom>
            <a:avLst/>
            <a:gdLst/>
            <a:ahLst/>
            <a:cxnLst/>
            <a:rect l="l" t="t" r="r" b="b"/>
            <a:pathLst>
              <a:path h="746760">
                <a:moveTo>
                  <a:pt x="0" y="0"/>
                </a:moveTo>
                <a:lnTo>
                  <a:pt x="0" y="746760"/>
                </a:lnTo>
              </a:path>
            </a:pathLst>
          </a:custGeom>
          <a:ln w="1650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476500" y="944880"/>
            <a:ext cx="4191000" cy="0"/>
          </a:xfrm>
          <a:custGeom>
            <a:avLst/>
            <a:gdLst/>
            <a:ahLst/>
            <a:cxnLst/>
            <a:rect l="l" t="t" r="r" b="b"/>
            <a:pathLst>
              <a:path w="4191000">
                <a:moveTo>
                  <a:pt x="0" y="0"/>
                </a:moveTo>
                <a:lnTo>
                  <a:pt x="4190999" y="0"/>
                </a:lnTo>
              </a:path>
            </a:pathLst>
          </a:custGeom>
          <a:ln w="1650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659879" y="952500"/>
            <a:ext cx="0" cy="746760"/>
          </a:xfrm>
          <a:custGeom>
            <a:avLst/>
            <a:gdLst/>
            <a:ahLst/>
            <a:cxnLst/>
            <a:rect l="l" t="t" r="r" b="b"/>
            <a:pathLst>
              <a:path h="746760">
                <a:moveTo>
                  <a:pt x="0" y="0"/>
                </a:moveTo>
                <a:lnTo>
                  <a:pt x="0" y="746759"/>
                </a:lnTo>
              </a:path>
            </a:pathLst>
          </a:custGeom>
          <a:ln w="1650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506979" y="1661160"/>
            <a:ext cx="4130040" cy="0"/>
          </a:xfrm>
          <a:custGeom>
            <a:avLst/>
            <a:gdLst/>
            <a:ahLst/>
            <a:cxnLst/>
            <a:rect l="l" t="t" r="r" b="b"/>
            <a:pathLst>
              <a:path w="4130040">
                <a:moveTo>
                  <a:pt x="0" y="0"/>
                </a:moveTo>
                <a:lnTo>
                  <a:pt x="4130039" y="0"/>
                </a:lnTo>
              </a:path>
            </a:pathLst>
          </a:custGeom>
          <a:ln w="4698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529839" y="1013460"/>
            <a:ext cx="0" cy="624840"/>
          </a:xfrm>
          <a:custGeom>
            <a:avLst/>
            <a:gdLst/>
            <a:ahLst/>
            <a:cxnLst/>
            <a:rect l="l" t="t" r="r" b="b"/>
            <a:pathLst>
              <a:path h="624839">
                <a:moveTo>
                  <a:pt x="0" y="0"/>
                </a:moveTo>
                <a:lnTo>
                  <a:pt x="0" y="624840"/>
                </a:lnTo>
              </a:path>
            </a:pathLst>
          </a:custGeom>
          <a:ln w="4698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506979" y="990600"/>
            <a:ext cx="4130040" cy="0"/>
          </a:xfrm>
          <a:custGeom>
            <a:avLst/>
            <a:gdLst/>
            <a:ahLst/>
            <a:cxnLst/>
            <a:rect l="l" t="t" r="r" b="b"/>
            <a:pathLst>
              <a:path w="4130040">
                <a:moveTo>
                  <a:pt x="0" y="0"/>
                </a:moveTo>
                <a:lnTo>
                  <a:pt x="4130039" y="0"/>
                </a:lnTo>
              </a:path>
            </a:pathLst>
          </a:custGeom>
          <a:ln w="4699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614159" y="1013460"/>
            <a:ext cx="0" cy="624840"/>
          </a:xfrm>
          <a:custGeom>
            <a:avLst/>
            <a:gdLst/>
            <a:ahLst/>
            <a:cxnLst/>
            <a:rect l="l" t="t" r="r" b="b"/>
            <a:pathLst>
              <a:path h="624839">
                <a:moveTo>
                  <a:pt x="0" y="0"/>
                </a:moveTo>
                <a:lnTo>
                  <a:pt x="0" y="624839"/>
                </a:lnTo>
              </a:path>
            </a:pathLst>
          </a:custGeom>
          <a:ln w="4698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21080">
              <a:lnSpc>
                <a:spcPct val="100000"/>
              </a:lnSpc>
            </a:pPr>
            <a:r>
              <a:rPr dirty="0"/>
              <a:t>GER</a:t>
            </a:r>
            <a:r>
              <a:rPr spc="10" dirty="0"/>
              <a:t>B</a:t>
            </a:r>
            <a:r>
              <a:rPr dirty="0"/>
              <a:t>I</a:t>
            </a:r>
            <a:r>
              <a:rPr spc="-10" dirty="0"/>
              <a:t>L</a:t>
            </a:r>
            <a:r>
              <a:rPr dirty="0"/>
              <a:t>S</a:t>
            </a:r>
          </a:p>
        </p:txBody>
      </p:sp>
      <p:sp>
        <p:nvSpPr>
          <p:cNvPr id="13" name="object 13"/>
          <p:cNvSpPr/>
          <p:nvPr/>
        </p:nvSpPr>
        <p:spPr>
          <a:xfrm>
            <a:off x="5024231" y="1960372"/>
            <a:ext cx="3776868" cy="25145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257800" y="4835298"/>
            <a:ext cx="3029459" cy="170751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2053983"/>
            <a:ext cx="3825240" cy="37668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0E6EC5"/>
              </a:buClr>
              <a:buFont typeface="Arial"/>
              <a:buChar char="•"/>
              <a:tabLst>
                <a:tab pos="355600" algn="l"/>
              </a:tabLst>
            </a:pP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Lar</a:t>
            </a:r>
            <a:r>
              <a:rPr sz="2000" spc="60" dirty="0">
                <a:solidFill>
                  <a:srgbClr val="FFFFFF"/>
                </a:solidFill>
                <a:latin typeface="Garamond"/>
                <a:cs typeface="Garamond"/>
              </a:rPr>
              <a:t>g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e</a:t>
            </a:r>
            <a:r>
              <a:rPr sz="200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Garamond"/>
                <a:cs typeface="Garamond"/>
              </a:rPr>
              <a:t>R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o</a:t>
            </a:r>
            <a:r>
              <a:rPr sz="2000" spc="40" dirty="0">
                <a:solidFill>
                  <a:srgbClr val="FFFFFF"/>
                </a:solidFill>
                <a:latin typeface="Garamond"/>
                <a:cs typeface="Garamond"/>
              </a:rPr>
              <a:t>d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e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n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t</a:t>
            </a:r>
            <a:endParaRPr sz="2000">
              <a:latin typeface="Garamond"/>
              <a:cs typeface="Garamond"/>
            </a:endParaRPr>
          </a:p>
          <a:p>
            <a:pPr marL="355600" indent="-342900">
              <a:lnSpc>
                <a:spcPct val="100000"/>
              </a:lnSpc>
              <a:spcBef>
                <a:spcPts val="360"/>
              </a:spcBef>
              <a:buClr>
                <a:srgbClr val="0E6EC5"/>
              </a:buClr>
              <a:buFont typeface="Arial"/>
              <a:buChar char="•"/>
              <a:tabLst>
                <a:tab pos="355600" algn="l"/>
              </a:tabLst>
            </a:pP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L</a:t>
            </a:r>
            <a:r>
              <a:rPr sz="2000" spc="5" dirty="0">
                <a:solidFill>
                  <a:srgbClr val="FFFFFF"/>
                </a:solidFill>
                <a:latin typeface="Garamond"/>
                <a:cs typeface="Garamond"/>
              </a:rPr>
              <a:t>i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v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e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s</a:t>
            </a:r>
            <a:r>
              <a:rPr sz="2000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40" dirty="0">
                <a:solidFill>
                  <a:srgbClr val="FFFFFF"/>
                </a:solidFill>
                <a:latin typeface="Garamond"/>
                <a:cs typeface="Garamond"/>
              </a:rPr>
              <a:t>4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-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5</a:t>
            </a:r>
            <a:r>
              <a:rPr sz="2000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14" dirty="0">
                <a:solidFill>
                  <a:srgbClr val="FFFFFF"/>
                </a:solidFill>
                <a:latin typeface="Garamond"/>
                <a:cs typeface="Garamond"/>
              </a:rPr>
              <a:t>Y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ea</a:t>
            </a:r>
            <a:r>
              <a:rPr sz="2000" spc="25" dirty="0">
                <a:solidFill>
                  <a:srgbClr val="FFFFFF"/>
                </a:solidFill>
                <a:latin typeface="Garamond"/>
                <a:cs typeface="Garamond"/>
              </a:rPr>
              <a:t>r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s</a:t>
            </a:r>
            <a:endParaRPr sz="2000">
              <a:latin typeface="Garamond"/>
              <a:cs typeface="Garamond"/>
            </a:endParaRPr>
          </a:p>
          <a:p>
            <a:pPr marL="355600" indent="-342900">
              <a:lnSpc>
                <a:spcPts val="2280"/>
              </a:lnSpc>
              <a:spcBef>
                <a:spcPts val="360"/>
              </a:spcBef>
              <a:buClr>
                <a:srgbClr val="0E6EC5"/>
              </a:buClr>
              <a:buFont typeface="Arial"/>
              <a:buChar char="•"/>
              <a:tabLst>
                <a:tab pos="355600" algn="l"/>
              </a:tabLst>
            </a:pP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C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a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n</a:t>
            </a:r>
            <a:r>
              <a:rPr sz="2000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l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ea</a:t>
            </a:r>
            <a:r>
              <a:rPr sz="2000" spc="70" dirty="0">
                <a:solidFill>
                  <a:srgbClr val="FFFFFF"/>
                </a:solidFill>
                <a:latin typeface="Garamond"/>
                <a:cs typeface="Garamond"/>
              </a:rPr>
              <a:t>r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n</a:t>
            </a:r>
            <a:r>
              <a:rPr sz="200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a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n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d</a:t>
            </a:r>
            <a:r>
              <a:rPr sz="2000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40" dirty="0">
                <a:solidFill>
                  <a:srgbClr val="FFFFFF"/>
                </a:solidFill>
                <a:latin typeface="Garamond"/>
                <a:cs typeface="Garamond"/>
              </a:rPr>
              <a:t>r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e</a:t>
            </a:r>
            <a:r>
              <a:rPr sz="2000" spc="20" dirty="0">
                <a:solidFill>
                  <a:srgbClr val="FFFFFF"/>
                </a:solidFill>
                <a:latin typeface="Garamond"/>
                <a:cs typeface="Garamond"/>
              </a:rPr>
              <a:t>m</a:t>
            </a:r>
            <a:r>
              <a:rPr sz="2000" spc="25" dirty="0">
                <a:solidFill>
                  <a:srgbClr val="FFFFFF"/>
                </a:solidFill>
                <a:latin typeface="Garamond"/>
                <a:cs typeface="Garamond"/>
              </a:rPr>
              <a:t>e</a:t>
            </a:r>
            <a:r>
              <a:rPr sz="2000" spc="20" dirty="0">
                <a:solidFill>
                  <a:srgbClr val="FFFFFF"/>
                </a:solidFill>
                <a:latin typeface="Garamond"/>
                <a:cs typeface="Garamond"/>
              </a:rPr>
              <a:t>m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b</a:t>
            </a:r>
            <a:r>
              <a:rPr sz="2000" spc="25" dirty="0">
                <a:solidFill>
                  <a:srgbClr val="FFFFFF"/>
                </a:solidFill>
                <a:latin typeface="Garamond"/>
                <a:cs typeface="Garamond"/>
              </a:rPr>
              <a:t>e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r</a:t>
            </a:r>
            <a:r>
              <a:rPr sz="20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c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o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m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pl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e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x</a:t>
            </a:r>
            <a:endParaRPr sz="2000">
              <a:latin typeface="Garamond"/>
              <a:cs typeface="Garamond"/>
            </a:endParaRPr>
          </a:p>
          <a:p>
            <a:pPr marL="355600">
              <a:lnSpc>
                <a:spcPts val="2280"/>
              </a:lnSpc>
            </a:pPr>
            <a:r>
              <a:rPr sz="2000" spc="25" dirty="0">
                <a:solidFill>
                  <a:srgbClr val="FFFFFF"/>
                </a:solidFill>
                <a:latin typeface="Garamond"/>
                <a:cs typeface="Garamond"/>
              </a:rPr>
              <a:t>p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at</a:t>
            </a:r>
            <a:r>
              <a:rPr sz="2000" spc="25" dirty="0">
                <a:solidFill>
                  <a:srgbClr val="FFFFFF"/>
                </a:solidFill>
                <a:latin typeface="Garamond"/>
                <a:cs typeface="Garamond"/>
              </a:rPr>
              <a:t>h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s</a:t>
            </a:r>
            <a:r>
              <a:rPr sz="2000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t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o</a:t>
            </a:r>
            <a:r>
              <a:rPr sz="2000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f</a:t>
            </a:r>
            <a:r>
              <a:rPr sz="2000" spc="25" dirty="0">
                <a:solidFill>
                  <a:srgbClr val="FFFFFF"/>
                </a:solidFill>
                <a:latin typeface="Garamond"/>
                <a:cs typeface="Garamond"/>
              </a:rPr>
              <a:t>oo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d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.</a:t>
            </a:r>
            <a:endParaRPr sz="2000">
              <a:latin typeface="Garamond"/>
              <a:cs typeface="Garamond"/>
            </a:endParaRPr>
          </a:p>
          <a:p>
            <a:pPr marL="355600" marR="76200" indent="-342900">
              <a:lnSpc>
                <a:spcPts val="2160"/>
              </a:lnSpc>
              <a:spcBef>
                <a:spcPts val="630"/>
              </a:spcBef>
              <a:buClr>
                <a:srgbClr val="0E6EC5"/>
              </a:buClr>
              <a:buFont typeface="Arial"/>
              <a:buChar char="•"/>
              <a:tabLst>
                <a:tab pos="355600" algn="l"/>
              </a:tabLst>
            </a:pP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Gr</a:t>
            </a:r>
            <a:r>
              <a:rPr sz="2000" spc="20" dirty="0">
                <a:solidFill>
                  <a:srgbClr val="FFFFFF"/>
                </a:solidFill>
                <a:latin typeface="Garamond"/>
                <a:cs typeface="Garamond"/>
              </a:rPr>
              <a:t>as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s</a:t>
            </a:r>
            <a:r>
              <a:rPr sz="20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i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s</a:t>
            </a:r>
            <a:r>
              <a:rPr sz="2000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t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h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e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i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r</a:t>
            </a:r>
            <a:r>
              <a:rPr sz="200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n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atu</a:t>
            </a:r>
            <a:r>
              <a:rPr sz="2000" spc="25" dirty="0">
                <a:solidFill>
                  <a:srgbClr val="FFFFFF"/>
                </a:solidFill>
                <a:latin typeface="Garamond"/>
                <a:cs typeface="Garamond"/>
              </a:rPr>
              <a:t>r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a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l</a:t>
            </a:r>
            <a:r>
              <a:rPr sz="2000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40" dirty="0">
                <a:solidFill>
                  <a:srgbClr val="FFFFFF"/>
                </a:solidFill>
                <a:latin typeface="Garamond"/>
                <a:cs typeface="Garamond"/>
              </a:rPr>
              <a:t>d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i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et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,</a:t>
            </a:r>
            <a:r>
              <a:rPr sz="20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u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s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u</a:t>
            </a:r>
            <a:r>
              <a:rPr sz="2000" spc="20" dirty="0">
                <a:solidFill>
                  <a:srgbClr val="FFFFFF"/>
                </a:solidFill>
                <a:latin typeface="Garamond"/>
                <a:cs typeface="Garamond"/>
              </a:rPr>
              <a:t>a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ll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y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f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e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d</a:t>
            </a:r>
            <a:r>
              <a:rPr sz="2000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a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lf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a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lf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a</a:t>
            </a:r>
            <a:r>
              <a:rPr sz="2000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p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e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ll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et</a:t>
            </a:r>
            <a:r>
              <a:rPr sz="2000" spc="-40" dirty="0">
                <a:solidFill>
                  <a:srgbClr val="FFFFFF"/>
                </a:solidFill>
                <a:latin typeface="Garamond"/>
                <a:cs typeface="Garamond"/>
              </a:rPr>
              <a:t>s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.</a:t>
            </a:r>
            <a:endParaRPr sz="2000">
              <a:latin typeface="Garamond"/>
              <a:cs typeface="Garamond"/>
            </a:endParaRPr>
          </a:p>
          <a:p>
            <a:pPr marL="355600" indent="-342900">
              <a:lnSpc>
                <a:spcPts val="2280"/>
              </a:lnSpc>
              <a:spcBef>
                <a:spcPts val="325"/>
              </a:spcBef>
              <a:buClr>
                <a:srgbClr val="0E6EC5"/>
              </a:buClr>
              <a:buFont typeface="Arial"/>
              <a:buChar char="•"/>
              <a:tabLst>
                <a:tab pos="355600" algn="l"/>
              </a:tabLst>
            </a:pP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C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a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n</a:t>
            </a:r>
            <a:r>
              <a:rPr sz="2000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b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e</a:t>
            </a:r>
            <a:r>
              <a:rPr sz="2000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tra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in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e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d</a:t>
            </a:r>
            <a:r>
              <a:rPr sz="20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t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o</a:t>
            </a:r>
            <a:r>
              <a:rPr sz="2000" spc="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no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t</a:t>
            </a:r>
            <a:r>
              <a:rPr sz="2000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s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cr</a:t>
            </a:r>
            <a:r>
              <a:rPr sz="2000" spc="20" dirty="0">
                <a:solidFill>
                  <a:srgbClr val="FFFFFF"/>
                </a:solidFill>
                <a:latin typeface="Garamond"/>
                <a:cs typeface="Garamond"/>
              </a:rPr>
              <a:t>a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t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ch</a:t>
            </a:r>
            <a:r>
              <a:rPr sz="2000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a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n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d</a:t>
            </a:r>
            <a:endParaRPr sz="2000">
              <a:latin typeface="Garamond"/>
              <a:cs typeface="Garamond"/>
            </a:endParaRPr>
          </a:p>
          <a:p>
            <a:pPr marL="355600">
              <a:lnSpc>
                <a:spcPts val="2280"/>
              </a:lnSpc>
            </a:pPr>
            <a:r>
              <a:rPr sz="2000" spc="25" dirty="0">
                <a:solidFill>
                  <a:srgbClr val="FFFFFF"/>
                </a:solidFill>
                <a:latin typeface="Garamond"/>
                <a:cs typeface="Garamond"/>
              </a:rPr>
              <a:t>b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i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t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e</a:t>
            </a:r>
            <a:r>
              <a:rPr sz="2000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25" dirty="0">
                <a:solidFill>
                  <a:srgbClr val="FFFFFF"/>
                </a:solidFill>
                <a:latin typeface="Garamond"/>
                <a:cs typeface="Garamond"/>
              </a:rPr>
              <a:t>wh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e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n</a:t>
            </a:r>
            <a:r>
              <a:rPr sz="2000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25" dirty="0">
                <a:solidFill>
                  <a:srgbClr val="FFFFFF"/>
                </a:solidFill>
                <a:latin typeface="Garamond"/>
                <a:cs typeface="Garamond"/>
              </a:rPr>
              <a:t>h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a</a:t>
            </a:r>
            <a:r>
              <a:rPr sz="2000" spc="25" dirty="0">
                <a:solidFill>
                  <a:srgbClr val="FFFFFF"/>
                </a:solidFill>
                <a:latin typeface="Garamond"/>
                <a:cs typeface="Garamond"/>
              </a:rPr>
              <a:t>n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d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l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e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d</a:t>
            </a:r>
            <a:r>
              <a:rPr sz="20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15" dirty="0">
                <a:solidFill>
                  <a:srgbClr val="FFFFFF"/>
                </a:solidFill>
                <a:latin typeface="Garamond"/>
                <a:cs typeface="Garamond"/>
              </a:rPr>
              <a:t>y</a:t>
            </a:r>
            <a:r>
              <a:rPr sz="2000" spc="25" dirty="0">
                <a:solidFill>
                  <a:srgbClr val="FFFFFF"/>
                </a:solidFill>
                <a:latin typeface="Garamond"/>
                <a:cs typeface="Garamond"/>
              </a:rPr>
              <a:t>o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u</a:t>
            </a:r>
            <a:r>
              <a:rPr sz="2000" spc="25" dirty="0">
                <a:solidFill>
                  <a:srgbClr val="FFFFFF"/>
                </a:solidFill>
                <a:latin typeface="Garamond"/>
                <a:cs typeface="Garamond"/>
              </a:rPr>
              <a:t>n</a:t>
            </a:r>
            <a:r>
              <a:rPr sz="2000" spc="-50" dirty="0">
                <a:solidFill>
                  <a:srgbClr val="FFFFFF"/>
                </a:solidFill>
                <a:latin typeface="Garamond"/>
                <a:cs typeface="Garamond"/>
              </a:rPr>
              <a:t>g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.</a:t>
            </a:r>
            <a:endParaRPr sz="2000">
              <a:latin typeface="Garamond"/>
              <a:cs typeface="Garamond"/>
            </a:endParaRPr>
          </a:p>
          <a:p>
            <a:pPr marL="355600" marR="49530" indent="-342900">
              <a:lnSpc>
                <a:spcPts val="2160"/>
              </a:lnSpc>
              <a:spcBef>
                <a:spcPts val="630"/>
              </a:spcBef>
              <a:buClr>
                <a:srgbClr val="0E6EC5"/>
              </a:buClr>
              <a:buFont typeface="Arial"/>
              <a:buChar char="•"/>
              <a:tabLst>
                <a:tab pos="355600" algn="l"/>
              </a:tabLst>
            </a:pP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Sho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u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l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d</a:t>
            </a:r>
            <a:r>
              <a:rPr sz="200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b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e</a:t>
            </a:r>
            <a:r>
              <a:rPr sz="2000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5" dirty="0">
                <a:solidFill>
                  <a:srgbClr val="FFFFFF"/>
                </a:solidFill>
                <a:latin typeface="Garamond"/>
                <a:cs typeface="Garamond"/>
              </a:rPr>
              <a:t>k</a:t>
            </a:r>
            <a:r>
              <a:rPr sz="2000" spc="60" dirty="0">
                <a:solidFill>
                  <a:srgbClr val="FFFFFF"/>
                </a:solidFill>
                <a:latin typeface="Garamond"/>
                <a:cs typeface="Garamond"/>
              </a:rPr>
              <a:t>e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p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t</a:t>
            </a:r>
            <a:r>
              <a:rPr sz="2000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i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n</a:t>
            </a:r>
            <a:r>
              <a:rPr sz="2000" spc="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p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a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i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r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s</a:t>
            </a:r>
            <a:r>
              <a:rPr sz="2000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o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r</a:t>
            </a:r>
            <a:r>
              <a:rPr sz="2000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80" dirty="0">
                <a:solidFill>
                  <a:srgbClr val="FFFFFF"/>
                </a:solidFill>
                <a:latin typeface="Garamond"/>
                <a:cs typeface="Garamond"/>
              </a:rPr>
              <a:t>g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r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o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u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p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s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a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s</a:t>
            </a:r>
            <a:r>
              <a:rPr sz="2000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40" dirty="0">
                <a:solidFill>
                  <a:srgbClr val="FFFFFF"/>
                </a:solidFill>
                <a:latin typeface="Garamond"/>
                <a:cs typeface="Garamond"/>
              </a:rPr>
              <a:t>t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h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e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y</a:t>
            </a:r>
            <a:r>
              <a:rPr sz="2000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40" dirty="0">
                <a:solidFill>
                  <a:srgbClr val="FFFFFF"/>
                </a:solidFill>
                <a:latin typeface="Garamond"/>
                <a:cs typeface="Garamond"/>
              </a:rPr>
              <a:t>e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a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sil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y</a:t>
            </a:r>
            <a:r>
              <a:rPr sz="200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b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ec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o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m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e</a:t>
            </a:r>
            <a:r>
              <a:rPr sz="200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40" dirty="0">
                <a:solidFill>
                  <a:srgbClr val="FFFFFF"/>
                </a:solidFill>
                <a:latin typeface="Garamond"/>
                <a:cs typeface="Garamond"/>
              </a:rPr>
              <a:t>d</a:t>
            </a:r>
            <a:r>
              <a:rPr sz="2000" spc="60" dirty="0">
                <a:solidFill>
                  <a:srgbClr val="FFFFFF"/>
                </a:solidFill>
                <a:latin typeface="Garamond"/>
                <a:cs typeface="Garamond"/>
              </a:rPr>
              <a:t>e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p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r</a:t>
            </a:r>
            <a:r>
              <a:rPr sz="2000" spc="25" dirty="0">
                <a:solidFill>
                  <a:srgbClr val="FFFFFF"/>
                </a:solidFill>
                <a:latin typeface="Garamond"/>
                <a:cs typeface="Garamond"/>
              </a:rPr>
              <a:t>e</a:t>
            </a:r>
            <a:r>
              <a:rPr sz="2000" spc="20" dirty="0">
                <a:solidFill>
                  <a:srgbClr val="FFFFFF"/>
                </a:solidFill>
                <a:latin typeface="Garamond"/>
                <a:cs typeface="Garamond"/>
              </a:rPr>
              <a:t>ss</a:t>
            </a:r>
            <a:r>
              <a:rPr sz="2000" spc="25" dirty="0">
                <a:solidFill>
                  <a:srgbClr val="FFFFFF"/>
                </a:solidFill>
                <a:latin typeface="Garamond"/>
                <a:cs typeface="Garamond"/>
              </a:rPr>
              <a:t>ed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.</a:t>
            </a:r>
            <a:endParaRPr sz="2000">
              <a:latin typeface="Garamond"/>
              <a:cs typeface="Garamond"/>
            </a:endParaRPr>
          </a:p>
          <a:p>
            <a:pPr marL="355600" marR="89535" indent="-342900">
              <a:lnSpc>
                <a:spcPts val="2160"/>
              </a:lnSpc>
              <a:spcBef>
                <a:spcPts val="600"/>
              </a:spcBef>
              <a:buClr>
                <a:srgbClr val="0E6EC5"/>
              </a:buClr>
              <a:buFont typeface="Arial"/>
              <a:buChar char="•"/>
              <a:tabLst>
                <a:tab pos="355600" algn="l"/>
              </a:tabLst>
            </a:pP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Nee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d</a:t>
            </a:r>
            <a:r>
              <a:rPr sz="20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s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u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ppl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e</a:t>
            </a:r>
            <a:r>
              <a:rPr sz="2000" spc="20" dirty="0">
                <a:solidFill>
                  <a:srgbClr val="FFFFFF"/>
                </a:solidFill>
                <a:latin typeface="Garamond"/>
                <a:cs typeface="Garamond"/>
              </a:rPr>
              <a:t>m</a:t>
            </a:r>
            <a:r>
              <a:rPr sz="2000" spc="25" dirty="0">
                <a:solidFill>
                  <a:srgbClr val="FFFFFF"/>
                </a:solidFill>
                <a:latin typeface="Garamond"/>
                <a:cs typeface="Garamond"/>
              </a:rPr>
              <a:t>e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n</a:t>
            </a:r>
            <a:r>
              <a:rPr sz="2000" spc="25" dirty="0">
                <a:solidFill>
                  <a:srgbClr val="FFFFFF"/>
                </a:solidFill>
                <a:latin typeface="Garamond"/>
                <a:cs typeface="Garamond"/>
              </a:rPr>
              <a:t>t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a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l</a:t>
            </a:r>
            <a:r>
              <a:rPr sz="2000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Vi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ta</a:t>
            </a:r>
            <a:r>
              <a:rPr sz="2000" spc="20" dirty="0">
                <a:solidFill>
                  <a:srgbClr val="FFFFFF"/>
                </a:solidFill>
                <a:latin typeface="Garamond"/>
                <a:cs typeface="Garamond"/>
              </a:rPr>
              <a:t>m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i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n</a:t>
            </a:r>
            <a:r>
              <a:rPr sz="20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C</a:t>
            </a:r>
            <a:r>
              <a:rPr sz="2000" spc="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o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r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t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h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e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y</a:t>
            </a:r>
            <a:r>
              <a:rPr sz="2000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40" dirty="0">
                <a:solidFill>
                  <a:srgbClr val="FFFFFF"/>
                </a:solidFill>
                <a:latin typeface="Garamond"/>
                <a:cs typeface="Garamond"/>
              </a:rPr>
              <a:t>c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a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n</a:t>
            </a:r>
            <a:r>
              <a:rPr sz="2000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70" dirty="0">
                <a:solidFill>
                  <a:srgbClr val="FFFFFF"/>
                </a:solidFill>
                <a:latin typeface="Garamond"/>
                <a:cs typeface="Garamond"/>
              </a:rPr>
              <a:t>g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e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t</a:t>
            </a:r>
            <a:r>
              <a:rPr sz="2000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scu</a:t>
            </a:r>
            <a:r>
              <a:rPr sz="2000" spc="95" dirty="0">
                <a:solidFill>
                  <a:srgbClr val="FFFFFF"/>
                </a:solidFill>
                <a:latin typeface="Garamond"/>
                <a:cs typeface="Garamond"/>
              </a:rPr>
              <a:t>r</a:t>
            </a:r>
            <a:r>
              <a:rPr sz="2000" spc="15" dirty="0">
                <a:solidFill>
                  <a:srgbClr val="FFFFFF"/>
                </a:solidFill>
                <a:latin typeface="Garamond"/>
                <a:cs typeface="Garamond"/>
              </a:rPr>
              <a:t>v</a:t>
            </a:r>
            <a:r>
              <a:rPr sz="2000" spc="-130" dirty="0">
                <a:solidFill>
                  <a:srgbClr val="FFFFFF"/>
                </a:solidFill>
                <a:latin typeface="Garamond"/>
                <a:cs typeface="Garamond"/>
              </a:rPr>
              <a:t>y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.</a:t>
            </a:r>
            <a:endParaRPr sz="2000">
              <a:latin typeface="Garamond"/>
              <a:cs typeface="Garamond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514600" y="975360"/>
            <a:ext cx="4114800" cy="701040"/>
          </a:xfrm>
          <a:custGeom>
            <a:avLst/>
            <a:gdLst/>
            <a:ahLst/>
            <a:cxnLst/>
            <a:rect l="l" t="t" r="r" b="b"/>
            <a:pathLst>
              <a:path w="4114800" h="701039">
                <a:moveTo>
                  <a:pt x="0" y="701039"/>
                </a:moveTo>
                <a:lnTo>
                  <a:pt x="4114799" y="701039"/>
                </a:lnTo>
                <a:lnTo>
                  <a:pt x="4114799" y="0"/>
                </a:lnTo>
                <a:lnTo>
                  <a:pt x="0" y="0"/>
                </a:lnTo>
                <a:lnTo>
                  <a:pt x="0" y="7010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476500" y="1706879"/>
            <a:ext cx="4191000" cy="0"/>
          </a:xfrm>
          <a:custGeom>
            <a:avLst/>
            <a:gdLst/>
            <a:ahLst/>
            <a:cxnLst/>
            <a:rect l="l" t="t" r="r" b="b"/>
            <a:pathLst>
              <a:path w="4191000">
                <a:moveTo>
                  <a:pt x="0" y="0"/>
                </a:moveTo>
                <a:lnTo>
                  <a:pt x="4190999" y="0"/>
                </a:lnTo>
              </a:path>
            </a:pathLst>
          </a:custGeom>
          <a:ln w="1650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484119" y="952500"/>
            <a:ext cx="0" cy="746760"/>
          </a:xfrm>
          <a:custGeom>
            <a:avLst/>
            <a:gdLst/>
            <a:ahLst/>
            <a:cxnLst/>
            <a:rect l="l" t="t" r="r" b="b"/>
            <a:pathLst>
              <a:path h="746760">
                <a:moveTo>
                  <a:pt x="0" y="0"/>
                </a:moveTo>
                <a:lnTo>
                  <a:pt x="0" y="746760"/>
                </a:lnTo>
              </a:path>
            </a:pathLst>
          </a:custGeom>
          <a:ln w="1650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476500" y="944880"/>
            <a:ext cx="4191000" cy="0"/>
          </a:xfrm>
          <a:custGeom>
            <a:avLst/>
            <a:gdLst/>
            <a:ahLst/>
            <a:cxnLst/>
            <a:rect l="l" t="t" r="r" b="b"/>
            <a:pathLst>
              <a:path w="4191000">
                <a:moveTo>
                  <a:pt x="0" y="0"/>
                </a:moveTo>
                <a:lnTo>
                  <a:pt x="4190999" y="0"/>
                </a:lnTo>
              </a:path>
            </a:pathLst>
          </a:custGeom>
          <a:ln w="1650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659879" y="952500"/>
            <a:ext cx="0" cy="746760"/>
          </a:xfrm>
          <a:custGeom>
            <a:avLst/>
            <a:gdLst/>
            <a:ahLst/>
            <a:cxnLst/>
            <a:rect l="l" t="t" r="r" b="b"/>
            <a:pathLst>
              <a:path h="746760">
                <a:moveTo>
                  <a:pt x="0" y="0"/>
                </a:moveTo>
                <a:lnTo>
                  <a:pt x="0" y="746759"/>
                </a:lnTo>
              </a:path>
            </a:pathLst>
          </a:custGeom>
          <a:ln w="1650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506979" y="1661160"/>
            <a:ext cx="4130040" cy="0"/>
          </a:xfrm>
          <a:custGeom>
            <a:avLst/>
            <a:gdLst/>
            <a:ahLst/>
            <a:cxnLst/>
            <a:rect l="l" t="t" r="r" b="b"/>
            <a:pathLst>
              <a:path w="4130040">
                <a:moveTo>
                  <a:pt x="0" y="0"/>
                </a:moveTo>
                <a:lnTo>
                  <a:pt x="4130039" y="0"/>
                </a:lnTo>
              </a:path>
            </a:pathLst>
          </a:custGeom>
          <a:ln w="4698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529839" y="1013460"/>
            <a:ext cx="0" cy="624840"/>
          </a:xfrm>
          <a:custGeom>
            <a:avLst/>
            <a:gdLst/>
            <a:ahLst/>
            <a:cxnLst/>
            <a:rect l="l" t="t" r="r" b="b"/>
            <a:pathLst>
              <a:path h="624839">
                <a:moveTo>
                  <a:pt x="0" y="0"/>
                </a:moveTo>
                <a:lnTo>
                  <a:pt x="0" y="624840"/>
                </a:lnTo>
              </a:path>
            </a:pathLst>
          </a:custGeom>
          <a:ln w="4698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506979" y="990600"/>
            <a:ext cx="4130040" cy="0"/>
          </a:xfrm>
          <a:custGeom>
            <a:avLst/>
            <a:gdLst/>
            <a:ahLst/>
            <a:cxnLst/>
            <a:rect l="l" t="t" r="r" b="b"/>
            <a:pathLst>
              <a:path w="4130040">
                <a:moveTo>
                  <a:pt x="0" y="0"/>
                </a:moveTo>
                <a:lnTo>
                  <a:pt x="4130039" y="0"/>
                </a:lnTo>
              </a:path>
            </a:pathLst>
          </a:custGeom>
          <a:ln w="4699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614159" y="1013460"/>
            <a:ext cx="0" cy="624840"/>
          </a:xfrm>
          <a:custGeom>
            <a:avLst/>
            <a:gdLst/>
            <a:ahLst/>
            <a:cxnLst/>
            <a:rect l="l" t="t" r="r" b="b"/>
            <a:pathLst>
              <a:path h="624839">
                <a:moveTo>
                  <a:pt x="0" y="0"/>
                </a:moveTo>
                <a:lnTo>
                  <a:pt x="0" y="624839"/>
                </a:lnTo>
              </a:path>
            </a:pathLst>
          </a:custGeom>
          <a:ln w="4698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22960">
              <a:lnSpc>
                <a:spcPct val="100000"/>
              </a:lnSpc>
            </a:pPr>
            <a:r>
              <a:rPr dirty="0"/>
              <a:t>GU</a:t>
            </a:r>
            <a:r>
              <a:rPr spc="-10" dirty="0"/>
              <a:t>I</a:t>
            </a:r>
            <a:r>
              <a:rPr dirty="0"/>
              <a:t>NEA</a:t>
            </a:r>
            <a:r>
              <a:rPr spc="10" dirty="0">
                <a:latin typeface="Times New Roman"/>
                <a:cs typeface="Times New Roman"/>
              </a:rPr>
              <a:t> </a:t>
            </a:r>
            <a:r>
              <a:rPr spc="-15" dirty="0"/>
              <a:t>P</a:t>
            </a:r>
            <a:r>
              <a:rPr spc="-20" dirty="0"/>
              <a:t>I</a:t>
            </a:r>
            <a:r>
              <a:rPr dirty="0"/>
              <a:t>G</a:t>
            </a:r>
          </a:p>
        </p:txBody>
      </p:sp>
      <p:sp>
        <p:nvSpPr>
          <p:cNvPr id="13" name="object 13"/>
          <p:cNvSpPr/>
          <p:nvPr/>
        </p:nvSpPr>
        <p:spPr>
          <a:xfrm>
            <a:off x="5334000" y="1905000"/>
            <a:ext cx="3362340" cy="25326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544324" y="4697119"/>
            <a:ext cx="2934333" cy="195770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2081415"/>
            <a:ext cx="3759200" cy="3111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buClr>
                <a:srgbClr val="0E6EC5"/>
              </a:buClr>
              <a:buFont typeface="Arial"/>
              <a:buChar char="•"/>
              <a:tabLst>
                <a:tab pos="355600" algn="l"/>
              </a:tabLst>
            </a:pP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Sho</a:t>
            </a:r>
            <a:r>
              <a:rPr sz="2000" spc="70" dirty="0">
                <a:solidFill>
                  <a:srgbClr val="FFFFFF"/>
                </a:solidFill>
                <a:latin typeface="Garamond"/>
                <a:cs typeface="Garamond"/>
              </a:rPr>
              <a:t>r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t</a:t>
            </a:r>
            <a:r>
              <a:rPr sz="2000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a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n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d</a:t>
            </a:r>
            <a:r>
              <a:rPr sz="2000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st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o</a:t>
            </a:r>
            <a:r>
              <a:rPr sz="2000" spc="15" dirty="0">
                <a:solidFill>
                  <a:srgbClr val="FFFFFF"/>
                </a:solidFill>
                <a:latin typeface="Garamond"/>
                <a:cs typeface="Garamond"/>
              </a:rPr>
              <a:t>c</a:t>
            </a:r>
            <a:r>
              <a:rPr sz="2000" spc="50" dirty="0">
                <a:solidFill>
                  <a:srgbClr val="FFFFFF"/>
                </a:solidFill>
                <a:latin typeface="Garamond"/>
                <a:cs typeface="Garamond"/>
              </a:rPr>
              <a:t>k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y</a:t>
            </a:r>
            <a:r>
              <a:rPr sz="200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bo</a:t>
            </a:r>
            <a:r>
              <a:rPr sz="2000" spc="40" dirty="0">
                <a:solidFill>
                  <a:srgbClr val="FFFFFF"/>
                </a:solidFill>
                <a:latin typeface="Garamond"/>
                <a:cs typeface="Garamond"/>
              </a:rPr>
              <a:t>d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i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e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d</a:t>
            </a:r>
            <a:r>
              <a:rPr sz="200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r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o</a:t>
            </a:r>
            <a:r>
              <a:rPr sz="2000" spc="40" dirty="0">
                <a:solidFill>
                  <a:srgbClr val="FFFFFF"/>
                </a:solidFill>
                <a:latin typeface="Garamond"/>
                <a:cs typeface="Garamond"/>
              </a:rPr>
              <a:t>d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e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n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t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wi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t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h</a:t>
            </a:r>
            <a:r>
              <a:rPr sz="2000" spc="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a</a:t>
            </a:r>
            <a:r>
              <a:rPr sz="2000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ta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i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l</a:t>
            </a:r>
            <a:r>
              <a:rPr sz="2000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t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h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a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t</a:t>
            </a:r>
            <a:r>
              <a:rPr sz="2000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i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s</a:t>
            </a:r>
            <a:r>
              <a:rPr sz="2000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sho</a:t>
            </a:r>
            <a:r>
              <a:rPr sz="2000" spc="70" dirty="0">
                <a:solidFill>
                  <a:srgbClr val="FFFFFF"/>
                </a:solidFill>
                <a:latin typeface="Garamond"/>
                <a:cs typeface="Garamond"/>
              </a:rPr>
              <a:t>r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t</a:t>
            </a:r>
            <a:r>
              <a:rPr sz="2000" spc="25" dirty="0">
                <a:solidFill>
                  <a:srgbClr val="FFFFFF"/>
                </a:solidFill>
                <a:latin typeface="Garamond"/>
                <a:cs typeface="Garamond"/>
              </a:rPr>
              <a:t>e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r</a:t>
            </a:r>
            <a:r>
              <a:rPr sz="2000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40" dirty="0">
                <a:solidFill>
                  <a:srgbClr val="FFFFFF"/>
                </a:solidFill>
                <a:latin typeface="Garamond"/>
                <a:cs typeface="Garamond"/>
              </a:rPr>
              <a:t>t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h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a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n</a:t>
            </a:r>
            <a:r>
              <a:rPr sz="200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40" dirty="0">
                <a:solidFill>
                  <a:srgbClr val="FFFFFF"/>
                </a:solidFill>
                <a:latin typeface="Garamond"/>
                <a:cs typeface="Garamond"/>
              </a:rPr>
              <a:t>t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h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e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bo</a:t>
            </a:r>
            <a:r>
              <a:rPr sz="2000" spc="40" dirty="0">
                <a:solidFill>
                  <a:srgbClr val="FFFFFF"/>
                </a:solidFill>
                <a:latin typeface="Garamond"/>
                <a:cs typeface="Garamond"/>
              </a:rPr>
              <a:t>d</a:t>
            </a:r>
            <a:r>
              <a:rPr sz="2000" spc="-130" dirty="0">
                <a:solidFill>
                  <a:srgbClr val="FFFFFF"/>
                </a:solidFill>
                <a:latin typeface="Garamond"/>
                <a:cs typeface="Garamond"/>
              </a:rPr>
              <a:t>y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.</a:t>
            </a:r>
            <a:endParaRPr sz="2000">
              <a:latin typeface="Garamond"/>
              <a:cs typeface="Garamond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Clr>
                <a:srgbClr val="0E6EC5"/>
              </a:buClr>
              <a:buFont typeface="Arial"/>
              <a:buChar char="•"/>
              <a:tabLst>
                <a:tab pos="355600" algn="l"/>
              </a:tabLst>
            </a:pPr>
            <a:r>
              <a:rPr sz="2000" spc="25" dirty="0">
                <a:solidFill>
                  <a:srgbClr val="FFFFFF"/>
                </a:solidFill>
                <a:latin typeface="Garamond"/>
                <a:cs typeface="Garamond"/>
              </a:rPr>
              <a:t>O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m</a:t>
            </a:r>
            <a:r>
              <a:rPr sz="2000" spc="25" dirty="0">
                <a:solidFill>
                  <a:srgbClr val="FFFFFF"/>
                </a:solidFill>
                <a:latin typeface="Garamond"/>
                <a:cs typeface="Garamond"/>
              </a:rPr>
              <a:t>n</a:t>
            </a:r>
            <a:r>
              <a:rPr sz="2000" spc="5" dirty="0">
                <a:solidFill>
                  <a:srgbClr val="FFFFFF"/>
                </a:solidFill>
                <a:latin typeface="Garamond"/>
                <a:cs typeface="Garamond"/>
              </a:rPr>
              <a:t>i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v</a:t>
            </a:r>
            <a:r>
              <a:rPr sz="2000" spc="25" dirty="0">
                <a:solidFill>
                  <a:srgbClr val="FFFFFF"/>
                </a:solidFill>
                <a:latin typeface="Garamond"/>
                <a:cs typeface="Garamond"/>
              </a:rPr>
              <a:t>ore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s</a:t>
            </a:r>
            <a:endParaRPr sz="2000">
              <a:latin typeface="Garamond"/>
              <a:cs typeface="Garamond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Clr>
                <a:srgbClr val="0E6EC5"/>
              </a:buClr>
              <a:buFont typeface="Arial"/>
              <a:buChar char="•"/>
              <a:tabLst>
                <a:tab pos="355600" algn="l"/>
              </a:tabLst>
            </a:pP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H</a:t>
            </a:r>
            <a:r>
              <a:rPr sz="2000" spc="10" dirty="0">
                <a:solidFill>
                  <a:srgbClr val="FFFFFF"/>
                </a:solidFill>
                <a:latin typeface="Garamond"/>
                <a:cs typeface="Garamond"/>
              </a:rPr>
              <a:t>a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ve</a:t>
            </a:r>
            <a:r>
              <a:rPr sz="2000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poo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r</a:t>
            </a:r>
            <a:r>
              <a:rPr sz="2000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eye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si</a:t>
            </a:r>
            <a:r>
              <a:rPr sz="2000" spc="20" dirty="0">
                <a:solidFill>
                  <a:srgbClr val="FFFFFF"/>
                </a:solidFill>
                <a:latin typeface="Garamond"/>
                <a:cs typeface="Garamond"/>
              </a:rPr>
              <a:t>g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h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t</a:t>
            </a:r>
            <a:endParaRPr sz="2000">
              <a:latin typeface="Garamond"/>
              <a:cs typeface="Garamond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Clr>
                <a:srgbClr val="0E6EC5"/>
              </a:buClr>
              <a:buFont typeface="Arial"/>
              <a:buChar char="•"/>
              <a:tabLst>
                <a:tab pos="355600" algn="l"/>
              </a:tabLst>
            </a:pP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Ho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r</a:t>
            </a:r>
            <a:r>
              <a:rPr sz="2000" spc="40" dirty="0">
                <a:solidFill>
                  <a:srgbClr val="FFFFFF"/>
                </a:solidFill>
                <a:latin typeface="Garamond"/>
                <a:cs typeface="Garamond"/>
              </a:rPr>
              <a:t>d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e</a:t>
            </a:r>
            <a:r>
              <a:rPr sz="20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foo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d</a:t>
            </a:r>
            <a:r>
              <a:rPr sz="2000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a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n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d</a:t>
            </a:r>
            <a:r>
              <a:rPr sz="2000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st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o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r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e</a:t>
            </a:r>
            <a:r>
              <a:rPr sz="2000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i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n</a:t>
            </a:r>
            <a:r>
              <a:rPr sz="2000" spc="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i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n</a:t>
            </a:r>
            <a:r>
              <a:rPr sz="2000" spc="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t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h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e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i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r</a:t>
            </a:r>
            <a:endParaRPr sz="2000">
              <a:latin typeface="Garamond"/>
              <a:cs typeface="Garamond"/>
            </a:endParaRPr>
          </a:p>
          <a:p>
            <a:pPr marL="355600">
              <a:lnSpc>
                <a:spcPct val="100000"/>
              </a:lnSpc>
            </a:pPr>
            <a:r>
              <a:rPr sz="2000" spc="15" dirty="0">
                <a:solidFill>
                  <a:srgbClr val="FFFFFF"/>
                </a:solidFill>
                <a:latin typeface="Garamond"/>
                <a:cs typeface="Garamond"/>
              </a:rPr>
              <a:t>c</a:t>
            </a:r>
            <a:r>
              <a:rPr sz="2000" spc="25" dirty="0">
                <a:solidFill>
                  <a:srgbClr val="FFFFFF"/>
                </a:solidFill>
                <a:latin typeface="Garamond"/>
                <a:cs typeface="Garamond"/>
              </a:rPr>
              <a:t>h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ee</a:t>
            </a:r>
            <a:r>
              <a:rPr sz="2000" spc="25" dirty="0">
                <a:solidFill>
                  <a:srgbClr val="FFFFFF"/>
                </a:solidFill>
                <a:latin typeface="Garamond"/>
                <a:cs typeface="Garamond"/>
              </a:rPr>
              <a:t>k</a:t>
            </a:r>
            <a:r>
              <a:rPr sz="2000" spc="-50" dirty="0">
                <a:solidFill>
                  <a:srgbClr val="FFFFFF"/>
                </a:solidFill>
                <a:latin typeface="Garamond"/>
                <a:cs typeface="Garamond"/>
              </a:rPr>
              <a:t>s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.</a:t>
            </a:r>
            <a:endParaRPr sz="2000">
              <a:latin typeface="Garamond"/>
              <a:cs typeface="Garamond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Clr>
                <a:srgbClr val="0E6EC5"/>
              </a:buClr>
              <a:buFont typeface="Arial"/>
              <a:buChar char="•"/>
              <a:tabLst>
                <a:tab pos="355600" algn="l"/>
              </a:tabLst>
            </a:pPr>
            <a:r>
              <a:rPr sz="2000" spc="70" dirty="0">
                <a:solidFill>
                  <a:srgbClr val="FFFFFF"/>
                </a:solidFill>
                <a:latin typeface="Garamond"/>
                <a:cs typeface="Garamond"/>
              </a:rPr>
              <a:t>T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h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e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y</a:t>
            </a:r>
            <a:r>
              <a:rPr sz="200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40" dirty="0">
                <a:solidFill>
                  <a:srgbClr val="FFFFFF"/>
                </a:solidFill>
                <a:latin typeface="Garamond"/>
                <a:cs typeface="Garamond"/>
              </a:rPr>
              <a:t>d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o</a:t>
            </a:r>
            <a:r>
              <a:rPr sz="2000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b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e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s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t</a:t>
            </a:r>
            <a:r>
              <a:rPr sz="200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a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lon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e</a:t>
            </a:r>
            <a:endParaRPr sz="2000">
              <a:latin typeface="Garamond"/>
              <a:cs typeface="Garamond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Clr>
                <a:srgbClr val="0E6EC5"/>
              </a:buClr>
              <a:buFont typeface="Arial"/>
              <a:buChar char="•"/>
              <a:tabLst>
                <a:tab pos="355600" algn="l"/>
              </a:tabLst>
            </a:pP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L</a:t>
            </a:r>
            <a:r>
              <a:rPr sz="2000" spc="5" dirty="0">
                <a:solidFill>
                  <a:srgbClr val="FFFFFF"/>
                </a:solidFill>
                <a:latin typeface="Garamond"/>
                <a:cs typeface="Garamond"/>
              </a:rPr>
              <a:t>i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ve</a:t>
            </a:r>
            <a:r>
              <a:rPr sz="2000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40" dirty="0">
                <a:solidFill>
                  <a:srgbClr val="FFFFFF"/>
                </a:solidFill>
                <a:latin typeface="Garamond"/>
                <a:cs typeface="Garamond"/>
              </a:rPr>
              <a:t>2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-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3</a:t>
            </a:r>
            <a:r>
              <a:rPr sz="2000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14" dirty="0">
                <a:solidFill>
                  <a:srgbClr val="FFFFFF"/>
                </a:solidFill>
                <a:latin typeface="Garamond"/>
                <a:cs typeface="Garamond"/>
              </a:rPr>
              <a:t>Y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ear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s</a:t>
            </a:r>
            <a:endParaRPr sz="2000">
              <a:latin typeface="Garamond"/>
              <a:cs typeface="Garamond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514600" y="975360"/>
            <a:ext cx="4114800" cy="701040"/>
          </a:xfrm>
          <a:custGeom>
            <a:avLst/>
            <a:gdLst/>
            <a:ahLst/>
            <a:cxnLst/>
            <a:rect l="l" t="t" r="r" b="b"/>
            <a:pathLst>
              <a:path w="4114800" h="701039">
                <a:moveTo>
                  <a:pt x="0" y="701039"/>
                </a:moveTo>
                <a:lnTo>
                  <a:pt x="4114799" y="701039"/>
                </a:lnTo>
                <a:lnTo>
                  <a:pt x="4114799" y="0"/>
                </a:lnTo>
                <a:lnTo>
                  <a:pt x="0" y="0"/>
                </a:lnTo>
                <a:lnTo>
                  <a:pt x="0" y="7010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476500" y="1706879"/>
            <a:ext cx="4191000" cy="0"/>
          </a:xfrm>
          <a:custGeom>
            <a:avLst/>
            <a:gdLst/>
            <a:ahLst/>
            <a:cxnLst/>
            <a:rect l="l" t="t" r="r" b="b"/>
            <a:pathLst>
              <a:path w="4191000">
                <a:moveTo>
                  <a:pt x="0" y="0"/>
                </a:moveTo>
                <a:lnTo>
                  <a:pt x="4190999" y="0"/>
                </a:lnTo>
              </a:path>
            </a:pathLst>
          </a:custGeom>
          <a:ln w="1650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484119" y="952500"/>
            <a:ext cx="0" cy="746760"/>
          </a:xfrm>
          <a:custGeom>
            <a:avLst/>
            <a:gdLst/>
            <a:ahLst/>
            <a:cxnLst/>
            <a:rect l="l" t="t" r="r" b="b"/>
            <a:pathLst>
              <a:path h="746760">
                <a:moveTo>
                  <a:pt x="0" y="0"/>
                </a:moveTo>
                <a:lnTo>
                  <a:pt x="0" y="746760"/>
                </a:lnTo>
              </a:path>
            </a:pathLst>
          </a:custGeom>
          <a:ln w="1650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476500" y="944880"/>
            <a:ext cx="4191000" cy="0"/>
          </a:xfrm>
          <a:custGeom>
            <a:avLst/>
            <a:gdLst/>
            <a:ahLst/>
            <a:cxnLst/>
            <a:rect l="l" t="t" r="r" b="b"/>
            <a:pathLst>
              <a:path w="4191000">
                <a:moveTo>
                  <a:pt x="0" y="0"/>
                </a:moveTo>
                <a:lnTo>
                  <a:pt x="4190999" y="0"/>
                </a:lnTo>
              </a:path>
            </a:pathLst>
          </a:custGeom>
          <a:ln w="1650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659879" y="952500"/>
            <a:ext cx="0" cy="746760"/>
          </a:xfrm>
          <a:custGeom>
            <a:avLst/>
            <a:gdLst/>
            <a:ahLst/>
            <a:cxnLst/>
            <a:rect l="l" t="t" r="r" b="b"/>
            <a:pathLst>
              <a:path h="746760">
                <a:moveTo>
                  <a:pt x="0" y="0"/>
                </a:moveTo>
                <a:lnTo>
                  <a:pt x="0" y="746759"/>
                </a:lnTo>
              </a:path>
            </a:pathLst>
          </a:custGeom>
          <a:ln w="1650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506979" y="1661160"/>
            <a:ext cx="4130040" cy="0"/>
          </a:xfrm>
          <a:custGeom>
            <a:avLst/>
            <a:gdLst/>
            <a:ahLst/>
            <a:cxnLst/>
            <a:rect l="l" t="t" r="r" b="b"/>
            <a:pathLst>
              <a:path w="4130040">
                <a:moveTo>
                  <a:pt x="0" y="0"/>
                </a:moveTo>
                <a:lnTo>
                  <a:pt x="4130039" y="0"/>
                </a:lnTo>
              </a:path>
            </a:pathLst>
          </a:custGeom>
          <a:ln w="4698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529839" y="1013460"/>
            <a:ext cx="0" cy="624840"/>
          </a:xfrm>
          <a:custGeom>
            <a:avLst/>
            <a:gdLst/>
            <a:ahLst/>
            <a:cxnLst/>
            <a:rect l="l" t="t" r="r" b="b"/>
            <a:pathLst>
              <a:path h="624839">
                <a:moveTo>
                  <a:pt x="0" y="0"/>
                </a:moveTo>
                <a:lnTo>
                  <a:pt x="0" y="624840"/>
                </a:lnTo>
              </a:path>
            </a:pathLst>
          </a:custGeom>
          <a:ln w="4698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506979" y="990600"/>
            <a:ext cx="4130040" cy="0"/>
          </a:xfrm>
          <a:custGeom>
            <a:avLst/>
            <a:gdLst/>
            <a:ahLst/>
            <a:cxnLst/>
            <a:rect l="l" t="t" r="r" b="b"/>
            <a:pathLst>
              <a:path w="4130040">
                <a:moveTo>
                  <a:pt x="0" y="0"/>
                </a:moveTo>
                <a:lnTo>
                  <a:pt x="4130039" y="0"/>
                </a:lnTo>
              </a:path>
            </a:pathLst>
          </a:custGeom>
          <a:ln w="4699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614159" y="1013460"/>
            <a:ext cx="0" cy="624840"/>
          </a:xfrm>
          <a:custGeom>
            <a:avLst/>
            <a:gdLst/>
            <a:ahLst/>
            <a:cxnLst/>
            <a:rect l="l" t="t" r="r" b="b"/>
            <a:pathLst>
              <a:path h="624839">
                <a:moveTo>
                  <a:pt x="0" y="0"/>
                </a:moveTo>
                <a:lnTo>
                  <a:pt x="0" y="624839"/>
                </a:lnTo>
              </a:path>
            </a:pathLst>
          </a:custGeom>
          <a:ln w="4698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41705">
              <a:lnSpc>
                <a:spcPct val="100000"/>
              </a:lnSpc>
            </a:pPr>
            <a:r>
              <a:rPr spc="-15" dirty="0"/>
              <a:t>HAMSTER</a:t>
            </a:r>
          </a:p>
        </p:txBody>
      </p:sp>
      <p:sp>
        <p:nvSpPr>
          <p:cNvPr id="13" name="object 13"/>
          <p:cNvSpPr/>
          <p:nvPr/>
        </p:nvSpPr>
        <p:spPr>
          <a:xfrm>
            <a:off x="5772150" y="1795400"/>
            <a:ext cx="2889251" cy="2166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495800" y="4114800"/>
            <a:ext cx="2552700" cy="2552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7340" y="2081415"/>
            <a:ext cx="4142104" cy="2730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106045" indent="-342900">
              <a:lnSpc>
                <a:spcPct val="100000"/>
              </a:lnSpc>
              <a:buClr>
                <a:srgbClr val="0E6EC5"/>
              </a:buClr>
              <a:buFont typeface="Arial"/>
              <a:buChar char="•"/>
              <a:tabLst>
                <a:tab pos="355600" algn="l"/>
              </a:tabLst>
            </a:pP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Ea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sil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y</a:t>
            </a:r>
            <a:r>
              <a:rPr sz="2000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40" dirty="0">
                <a:solidFill>
                  <a:srgbClr val="FFFFFF"/>
                </a:solidFill>
                <a:latin typeface="Garamond"/>
                <a:cs typeface="Garamond"/>
              </a:rPr>
              <a:t>r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ec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o</a:t>
            </a:r>
            <a:r>
              <a:rPr sz="2000" spc="20" dirty="0">
                <a:solidFill>
                  <a:srgbClr val="FFFFFF"/>
                </a:solidFill>
                <a:latin typeface="Garamond"/>
                <a:cs typeface="Garamond"/>
              </a:rPr>
              <a:t>g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ni</a:t>
            </a:r>
            <a:r>
              <a:rPr sz="2000" spc="25" dirty="0">
                <a:solidFill>
                  <a:srgbClr val="FFFFFF"/>
                </a:solidFill>
                <a:latin typeface="Garamond"/>
                <a:cs typeface="Garamond"/>
              </a:rPr>
              <a:t>ze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d</a:t>
            </a:r>
            <a:r>
              <a:rPr sz="20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5" dirty="0">
                <a:solidFill>
                  <a:srgbClr val="FFFFFF"/>
                </a:solidFill>
                <a:latin typeface="Garamond"/>
                <a:cs typeface="Garamond"/>
              </a:rPr>
              <a:t>b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y</a:t>
            </a:r>
            <a:r>
              <a:rPr sz="2000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t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h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e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i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r</a:t>
            </a:r>
            <a:r>
              <a:rPr sz="2000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s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pin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e</a:t>
            </a:r>
            <a:r>
              <a:rPr sz="2000" spc="-50" dirty="0">
                <a:solidFill>
                  <a:srgbClr val="FFFFFF"/>
                </a:solidFill>
                <a:latin typeface="Garamond"/>
                <a:cs typeface="Garamond"/>
              </a:rPr>
              <a:t>s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.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Spin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e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s</a:t>
            </a:r>
            <a:r>
              <a:rPr sz="2000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ar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e</a:t>
            </a:r>
            <a:r>
              <a:rPr sz="200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no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t</a:t>
            </a:r>
            <a:r>
              <a:rPr sz="2000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b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ar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b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e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d</a:t>
            </a:r>
            <a:r>
              <a:rPr sz="20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o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r</a:t>
            </a:r>
            <a:r>
              <a:rPr sz="2000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poisono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u</a:t>
            </a:r>
            <a:r>
              <a:rPr sz="2000" spc="-50" dirty="0">
                <a:solidFill>
                  <a:srgbClr val="FFFFFF"/>
                </a:solidFill>
                <a:latin typeface="Garamond"/>
                <a:cs typeface="Garamond"/>
              </a:rPr>
              <a:t>s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.</a:t>
            </a:r>
            <a:endParaRPr sz="2000">
              <a:latin typeface="Garamond"/>
              <a:cs typeface="Garamond"/>
            </a:endParaRPr>
          </a:p>
          <a:p>
            <a:pPr marL="355600" marR="5080" indent="-342900">
              <a:lnSpc>
                <a:spcPct val="100000"/>
              </a:lnSpc>
              <a:spcBef>
                <a:spcPts val="600"/>
              </a:spcBef>
              <a:buClr>
                <a:srgbClr val="0E6EC5"/>
              </a:buClr>
              <a:buFont typeface="Arial"/>
              <a:buChar char="•"/>
              <a:tabLst>
                <a:tab pos="355600" algn="l"/>
              </a:tabLst>
            </a:pP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H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e</a:t>
            </a:r>
            <a:r>
              <a:rPr sz="2000" spc="40" dirty="0">
                <a:solidFill>
                  <a:srgbClr val="FFFFFF"/>
                </a:solidFill>
                <a:latin typeface="Garamond"/>
                <a:cs typeface="Garamond"/>
              </a:rPr>
              <a:t>d</a:t>
            </a:r>
            <a:r>
              <a:rPr sz="2000" spc="70" dirty="0">
                <a:solidFill>
                  <a:srgbClr val="FFFFFF"/>
                </a:solidFill>
                <a:latin typeface="Garamond"/>
                <a:cs typeface="Garamond"/>
              </a:rPr>
              <a:t>g</a:t>
            </a:r>
            <a:r>
              <a:rPr sz="2000" spc="25" dirty="0">
                <a:solidFill>
                  <a:srgbClr val="FFFFFF"/>
                </a:solidFill>
                <a:latin typeface="Garamond"/>
                <a:cs typeface="Garamond"/>
              </a:rPr>
              <a:t>e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ho</a:t>
            </a:r>
            <a:r>
              <a:rPr sz="2000" spc="20" dirty="0">
                <a:solidFill>
                  <a:srgbClr val="FFFFFF"/>
                </a:solidFill>
                <a:latin typeface="Garamond"/>
                <a:cs typeface="Garamond"/>
              </a:rPr>
              <a:t>g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s</a:t>
            </a:r>
            <a:r>
              <a:rPr sz="20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ar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e</a:t>
            </a:r>
            <a:r>
              <a:rPr sz="2000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fa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i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r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l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y</a:t>
            </a:r>
            <a:r>
              <a:rPr sz="200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v</a:t>
            </a:r>
            <a:r>
              <a:rPr sz="2000" spc="25" dirty="0">
                <a:solidFill>
                  <a:srgbClr val="FFFFFF"/>
                </a:solidFill>
                <a:latin typeface="Garamond"/>
                <a:cs typeface="Garamond"/>
              </a:rPr>
              <a:t>o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ca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l</a:t>
            </a:r>
            <a:r>
              <a:rPr sz="200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a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n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d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c</a:t>
            </a:r>
            <a:r>
              <a:rPr sz="2000" spc="25" dirty="0">
                <a:solidFill>
                  <a:srgbClr val="FFFFFF"/>
                </a:solidFill>
                <a:latin typeface="Garamond"/>
                <a:cs typeface="Garamond"/>
              </a:rPr>
              <a:t>o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m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m</a:t>
            </a:r>
            <a:r>
              <a:rPr sz="2000" spc="20" dirty="0">
                <a:solidFill>
                  <a:srgbClr val="FFFFFF"/>
                </a:solidFill>
                <a:latin typeface="Garamond"/>
                <a:cs typeface="Garamond"/>
              </a:rPr>
              <a:t>u</a:t>
            </a:r>
            <a:r>
              <a:rPr sz="2000" spc="25" dirty="0">
                <a:solidFill>
                  <a:srgbClr val="FFFFFF"/>
                </a:solidFill>
                <a:latin typeface="Garamond"/>
                <a:cs typeface="Garamond"/>
              </a:rPr>
              <a:t>n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i</a:t>
            </a:r>
            <a:r>
              <a:rPr sz="2000" spc="25" dirty="0">
                <a:solidFill>
                  <a:srgbClr val="FFFFFF"/>
                </a:solidFill>
                <a:latin typeface="Garamond"/>
                <a:cs typeface="Garamond"/>
              </a:rPr>
              <a:t>c</a:t>
            </a:r>
            <a:r>
              <a:rPr sz="2000" spc="20" dirty="0">
                <a:solidFill>
                  <a:srgbClr val="FFFFFF"/>
                </a:solidFill>
                <a:latin typeface="Garamond"/>
                <a:cs typeface="Garamond"/>
              </a:rPr>
              <a:t>a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t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e</a:t>
            </a:r>
            <a:r>
              <a:rPr sz="20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t</a:t>
            </a:r>
            <a:r>
              <a:rPr sz="2000" spc="25" dirty="0">
                <a:solidFill>
                  <a:srgbClr val="FFFFFF"/>
                </a:solidFill>
                <a:latin typeface="Garamond"/>
                <a:cs typeface="Garamond"/>
              </a:rPr>
              <a:t>h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r</a:t>
            </a:r>
            <a:r>
              <a:rPr sz="2000" spc="25" dirty="0">
                <a:solidFill>
                  <a:srgbClr val="FFFFFF"/>
                </a:solidFill>
                <a:latin typeface="Garamond"/>
                <a:cs typeface="Garamond"/>
              </a:rPr>
              <a:t>o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u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g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h</a:t>
            </a:r>
            <a:r>
              <a:rPr sz="20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a</a:t>
            </a:r>
            <a:r>
              <a:rPr sz="2000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c</a:t>
            </a:r>
            <a:r>
              <a:rPr sz="2000" spc="25" dirty="0">
                <a:solidFill>
                  <a:srgbClr val="FFFFFF"/>
                </a:solidFill>
                <a:latin typeface="Garamond"/>
                <a:cs typeface="Garamond"/>
              </a:rPr>
              <a:t>o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m</a:t>
            </a:r>
            <a:r>
              <a:rPr sz="2000" spc="25" dirty="0">
                <a:solidFill>
                  <a:srgbClr val="FFFFFF"/>
                </a:solidFill>
                <a:latin typeface="Garamond"/>
                <a:cs typeface="Garamond"/>
              </a:rPr>
              <a:t>b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i</a:t>
            </a:r>
            <a:r>
              <a:rPr sz="2000" spc="25" dirty="0">
                <a:solidFill>
                  <a:srgbClr val="FFFFFF"/>
                </a:solidFill>
                <a:latin typeface="Garamond"/>
                <a:cs typeface="Garamond"/>
              </a:rPr>
              <a:t>n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a</a:t>
            </a:r>
            <a:r>
              <a:rPr sz="2000" spc="25" dirty="0">
                <a:solidFill>
                  <a:srgbClr val="FFFFFF"/>
                </a:solidFill>
                <a:latin typeface="Garamond"/>
                <a:cs typeface="Garamond"/>
              </a:rPr>
              <a:t>t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i</a:t>
            </a:r>
            <a:r>
              <a:rPr sz="2000" spc="25" dirty="0">
                <a:solidFill>
                  <a:srgbClr val="FFFFFF"/>
                </a:solidFill>
                <a:latin typeface="Garamond"/>
                <a:cs typeface="Garamond"/>
              </a:rPr>
              <a:t>o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n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o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f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80" dirty="0">
                <a:solidFill>
                  <a:srgbClr val="FFFFFF"/>
                </a:solidFill>
                <a:latin typeface="Garamond"/>
                <a:cs typeface="Garamond"/>
              </a:rPr>
              <a:t>g</a:t>
            </a:r>
            <a:r>
              <a:rPr sz="2000" spc="95" dirty="0">
                <a:solidFill>
                  <a:srgbClr val="FFFFFF"/>
                </a:solidFill>
                <a:latin typeface="Garamond"/>
                <a:cs typeface="Garamond"/>
              </a:rPr>
              <a:t>r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u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n</a:t>
            </a:r>
            <a:r>
              <a:rPr sz="2000" spc="25" dirty="0">
                <a:solidFill>
                  <a:srgbClr val="FFFFFF"/>
                </a:solidFill>
                <a:latin typeface="Garamond"/>
                <a:cs typeface="Garamond"/>
              </a:rPr>
              <a:t>t</a:t>
            </a:r>
            <a:r>
              <a:rPr sz="2000" spc="-40" dirty="0">
                <a:solidFill>
                  <a:srgbClr val="FFFFFF"/>
                </a:solidFill>
                <a:latin typeface="Garamond"/>
                <a:cs typeface="Garamond"/>
              </a:rPr>
              <a:t>s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,</a:t>
            </a:r>
            <a:r>
              <a:rPr sz="20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s</a:t>
            </a:r>
            <a:r>
              <a:rPr sz="2000" spc="5" dirty="0">
                <a:solidFill>
                  <a:srgbClr val="FFFFFF"/>
                </a:solidFill>
                <a:latin typeface="Garamond"/>
                <a:cs typeface="Garamond"/>
              </a:rPr>
              <a:t>n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u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f</a:t>
            </a:r>
            <a:r>
              <a:rPr sz="2000" spc="70" dirty="0">
                <a:solidFill>
                  <a:srgbClr val="FFFFFF"/>
                </a:solidFill>
                <a:latin typeface="Garamond"/>
                <a:cs typeface="Garamond"/>
              </a:rPr>
              <a:t>f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l</a:t>
            </a:r>
            <a:r>
              <a:rPr sz="2000" spc="25" dirty="0">
                <a:solidFill>
                  <a:srgbClr val="FFFFFF"/>
                </a:solidFill>
                <a:latin typeface="Garamond"/>
                <a:cs typeface="Garamond"/>
              </a:rPr>
              <a:t>e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s</a:t>
            </a:r>
            <a:r>
              <a:rPr sz="20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a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n</a:t>
            </a:r>
            <a:r>
              <a:rPr sz="2000" spc="40" dirty="0">
                <a:solidFill>
                  <a:srgbClr val="FFFFFF"/>
                </a:solidFill>
                <a:latin typeface="Garamond"/>
                <a:cs typeface="Garamond"/>
              </a:rPr>
              <a:t>d</a:t>
            </a:r>
            <a:r>
              <a:rPr sz="2000" spc="25" dirty="0">
                <a:solidFill>
                  <a:srgbClr val="FFFFFF"/>
                </a:solidFill>
                <a:latin typeface="Garamond"/>
                <a:cs typeface="Garamond"/>
              </a:rPr>
              <a:t>/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o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r</a:t>
            </a:r>
            <a:r>
              <a:rPr sz="2000" spc="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s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qu</a:t>
            </a:r>
            <a:r>
              <a:rPr sz="2000" spc="25" dirty="0">
                <a:solidFill>
                  <a:srgbClr val="FFFFFF"/>
                </a:solidFill>
                <a:latin typeface="Garamond"/>
                <a:cs typeface="Garamond"/>
              </a:rPr>
              <a:t>e</a:t>
            </a:r>
            <a:r>
              <a:rPr sz="2000" spc="20" dirty="0">
                <a:solidFill>
                  <a:srgbClr val="FFFFFF"/>
                </a:solidFill>
                <a:latin typeface="Garamond"/>
                <a:cs typeface="Garamond"/>
              </a:rPr>
              <a:t>a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l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s</a:t>
            </a:r>
            <a:endParaRPr sz="2000">
              <a:latin typeface="Garamond"/>
              <a:cs typeface="Garamond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Clr>
                <a:srgbClr val="0E6EC5"/>
              </a:buClr>
              <a:buFont typeface="Arial"/>
              <a:buChar char="•"/>
              <a:tabLst>
                <a:tab pos="355600" algn="l"/>
              </a:tabLst>
            </a:pPr>
            <a:r>
              <a:rPr sz="2000" spc="25" dirty="0">
                <a:solidFill>
                  <a:srgbClr val="FFFFFF"/>
                </a:solidFill>
                <a:latin typeface="Garamond"/>
                <a:cs typeface="Garamond"/>
              </a:rPr>
              <a:t>O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m</a:t>
            </a:r>
            <a:r>
              <a:rPr sz="2000" spc="5" dirty="0">
                <a:solidFill>
                  <a:srgbClr val="FFFFFF"/>
                </a:solidFill>
                <a:latin typeface="Garamond"/>
                <a:cs typeface="Garamond"/>
              </a:rPr>
              <a:t>i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v</a:t>
            </a:r>
            <a:r>
              <a:rPr sz="2000" spc="25" dirty="0">
                <a:solidFill>
                  <a:srgbClr val="FFFFFF"/>
                </a:solidFill>
                <a:latin typeface="Garamond"/>
                <a:cs typeface="Garamond"/>
              </a:rPr>
              <a:t>ore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s</a:t>
            </a:r>
            <a:endParaRPr sz="2000">
              <a:latin typeface="Garamond"/>
              <a:cs typeface="Garamond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Clr>
                <a:srgbClr val="0E6EC5"/>
              </a:buClr>
              <a:buFont typeface="Arial"/>
              <a:buChar char="•"/>
              <a:tabLst>
                <a:tab pos="355600" algn="l"/>
              </a:tabLst>
            </a:pP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L</a:t>
            </a:r>
            <a:r>
              <a:rPr sz="2000" spc="5" dirty="0">
                <a:solidFill>
                  <a:srgbClr val="FFFFFF"/>
                </a:solidFill>
                <a:latin typeface="Garamond"/>
                <a:cs typeface="Garamond"/>
              </a:rPr>
              <a:t>i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ve</a:t>
            </a:r>
            <a:r>
              <a:rPr sz="2000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40" dirty="0">
                <a:solidFill>
                  <a:srgbClr val="FFFFFF"/>
                </a:solidFill>
                <a:latin typeface="Garamond"/>
                <a:cs typeface="Garamond"/>
              </a:rPr>
              <a:t>4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-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7</a:t>
            </a:r>
            <a:r>
              <a:rPr sz="2000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14" dirty="0">
                <a:solidFill>
                  <a:srgbClr val="FFFFFF"/>
                </a:solidFill>
                <a:latin typeface="Garamond"/>
                <a:cs typeface="Garamond"/>
              </a:rPr>
              <a:t>Y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ear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s</a:t>
            </a:r>
            <a:endParaRPr sz="2000">
              <a:latin typeface="Garamond"/>
              <a:cs typeface="Garamond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Clr>
                <a:srgbClr val="0E6EC5"/>
              </a:buClr>
              <a:buFont typeface="Arial"/>
              <a:buChar char="•"/>
              <a:tabLst>
                <a:tab pos="355600" algn="l"/>
              </a:tabLst>
            </a:pP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C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a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n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ce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r</a:t>
            </a:r>
            <a:r>
              <a:rPr sz="20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i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s</a:t>
            </a:r>
            <a:r>
              <a:rPr sz="2000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c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o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mm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o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n</a:t>
            </a:r>
            <a:r>
              <a:rPr sz="20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i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n</a:t>
            </a:r>
            <a:r>
              <a:rPr sz="2000" spc="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h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e</a:t>
            </a:r>
            <a:r>
              <a:rPr sz="2000" spc="40" dirty="0">
                <a:solidFill>
                  <a:srgbClr val="FFFFFF"/>
                </a:solidFill>
                <a:latin typeface="Garamond"/>
                <a:cs typeface="Garamond"/>
              </a:rPr>
              <a:t>d</a:t>
            </a:r>
            <a:r>
              <a:rPr sz="2000" spc="70" dirty="0">
                <a:solidFill>
                  <a:srgbClr val="FFFFFF"/>
                </a:solidFill>
                <a:latin typeface="Garamond"/>
                <a:cs typeface="Garamond"/>
              </a:rPr>
              <a:t>g</a:t>
            </a:r>
            <a:r>
              <a:rPr sz="2000" spc="25" dirty="0">
                <a:solidFill>
                  <a:srgbClr val="FFFFFF"/>
                </a:solidFill>
                <a:latin typeface="Garamond"/>
                <a:cs typeface="Garamond"/>
              </a:rPr>
              <a:t>e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ho</a:t>
            </a:r>
            <a:r>
              <a:rPr sz="2000" spc="20" dirty="0">
                <a:solidFill>
                  <a:srgbClr val="FFFFFF"/>
                </a:solidFill>
                <a:latin typeface="Garamond"/>
                <a:cs typeface="Garamond"/>
              </a:rPr>
              <a:t>g</a:t>
            </a:r>
            <a:r>
              <a:rPr sz="2000" spc="-50" dirty="0">
                <a:solidFill>
                  <a:srgbClr val="FFFFFF"/>
                </a:solidFill>
                <a:latin typeface="Garamond"/>
                <a:cs typeface="Garamond"/>
              </a:rPr>
              <a:t>s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.</a:t>
            </a:r>
            <a:endParaRPr sz="2000">
              <a:latin typeface="Garamond"/>
              <a:cs typeface="Garamond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514600" y="975360"/>
            <a:ext cx="4114800" cy="701040"/>
          </a:xfrm>
          <a:custGeom>
            <a:avLst/>
            <a:gdLst/>
            <a:ahLst/>
            <a:cxnLst/>
            <a:rect l="l" t="t" r="r" b="b"/>
            <a:pathLst>
              <a:path w="4114800" h="701039">
                <a:moveTo>
                  <a:pt x="0" y="701039"/>
                </a:moveTo>
                <a:lnTo>
                  <a:pt x="4114799" y="701039"/>
                </a:lnTo>
                <a:lnTo>
                  <a:pt x="4114799" y="0"/>
                </a:lnTo>
                <a:lnTo>
                  <a:pt x="0" y="0"/>
                </a:lnTo>
                <a:lnTo>
                  <a:pt x="0" y="7010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476500" y="1706879"/>
            <a:ext cx="4191000" cy="0"/>
          </a:xfrm>
          <a:custGeom>
            <a:avLst/>
            <a:gdLst/>
            <a:ahLst/>
            <a:cxnLst/>
            <a:rect l="l" t="t" r="r" b="b"/>
            <a:pathLst>
              <a:path w="4191000">
                <a:moveTo>
                  <a:pt x="0" y="0"/>
                </a:moveTo>
                <a:lnTo>
                  <a:pt x="4190999" y="0"/>
                </a:lnTo>
              </a:path>
            </a:pathLst>
          </a:custGeom>
          <a:ln w="1650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484119" y="952500"/>
            <a:ext cx="0" cy="746760"/>
          </a:xfrm>
          <a:custGeom>
            <a:avLst/>
            <a:gdLst/>
            <a:ahLst/>
            <a:cxnLst/>
            <a:rect l="l" t="t" r="r" b="b"/>
            <a:pathLst>
              <a:path h="746760">
                <a:moveTo>
                  <a:pt x="0" y="0"/>
                </a:moveTo>
                <a:lnTo>
                  <a:pt x="0" y="746760"/>
                </a:lnTo>
              </a:path>
            </a:pathLst>
          </a:custGeom>
          <a:ln w="1650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476500" y="944880"/>
            <a:ext cx="4191000" cy="0"/>
          </a:xfrm>
          <a:custGeom>
            <a:avLst/>
            <a:gdLst/>
            <a:ahLst/>
            <a:cxnLst/>
            <a:rect l="l" t="t" r="r" b="b"/>
            <a:pathLst>
              <a:path w="4191000">
                <a:moveTo>
                  <a:pt x="0" y="0"/>
                </a:moveTo>
                <a:lnTo>
                  <a:pt x="4190999" y="0"/>
                </a:lnTo>
              </a:path>
            </a:pathLst>
          </a:custGeom>
          <a:ln w="1650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659879" y="952500"/>
            <a:ext cx="0" cy="746760"/>
          </a:xfrm>
          <a:custGeom>
            <a:avLst/>
            <a:gdLst/>
            <a:ahLst/>
            <a:cxnLst/>
            <a:rect l="l" t="t" r="r" b="b"/>
            <a:pathLst>
              <a:path h="746760">
                <a:moveTo>
                  <a:pt x="0" y="0"/>
                </a:moveTo>
                <a:lnTo>
                  <a:pt x="0" y="746759"/>
                </a:lnTo>
              </a:path>
            </a:pathLst>
          </a:custGeom>
          <a:ln w="1650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506979" y="1661160"/>
            <a:ext cx="4130040" cy="0"/>
          </a:xfrm>
          <a:custGeom>
            <a:avLst/>
            <a:gdLst/>
            <a:ahLst/>
            <a:cxnLst/>
            <a:rect l="l" t="t" r="r" b="b"/>
            <a:pathLst>
              <a:path w="4130040">
                <a:moveTo>
                  <a:pt x="0" y="0"/>
                </a:moveTo>
                <a:lnTo>
                  <a:pt x="4130039" y="0"/>
                </a:lnTo>
              </a:path>
            </a:pathLst>
          </a:custGeom>
          <a:ln w="4698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529839" y="1013460"/>
            <a:ext cx="0" cy="624840"/>
          </a:xfrm>
          <a:custGeom>
            <a:avLst/>
            <a:gdLst/>
            <a:ahLst/>
            <a:cxnLst/>
            <a:rect l="l" t="t" r="r" b="b"/>
            <a:pathLst>
              <a:path h="624839">
                <a:moveTo>
                  <a:pt x="0" y="0"/>
                </a:moveTo>
                <a:lnTo>
                  <a:pt x="0" y="624840"/>
                </a:lnTo>
              </a:path>
            </a:pathLst>
          </a:custGeom>
          <a:ln w="4698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506979" y="990600"/>
            <a:ext cx="4130040" cy="0"/>
          </a:xfrm>
          <a:custGeom>
            <a:avLst/>
            <a:gdLst/>
            <a:ahLst/>
            <a:cxnLst/>
            <a:rect l="l" t="t" r="r" b="b"/>
            <a:pathLst>
              <a:path w="4130040">
                <a:moveTo>
                  <a:pt x="0" y="0"/>
                </a:moveTo>
                <a:lnTo>
                  <a:pt x="4130039" y="0"/>
                </a:lnTo>
              </a:path>
            </a:pathLst>
          </a:custGeom>
          <a:ln w="4699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614159" y="1013460"/>
            <a:ext cx="0" cy="624840"/>
          </a:xfrm>
          <a:custGeom>
            <a:avLst/>
            <a:gdLst/>
            <a:ahLst/>
            <a:cxnLst/>
            <a:rect l="l" t="t" r="r" b="b"/>
            <a:pathLst>
              <a:path h="624839">
                <a:moveTo>
                  <a:pt x="0" y="0"/>
                </a:moveTo>
                <a:lnTo>
                  <a:pt x="0" y="624839"/>
                </a:lnTo>
              </a:path>
            </a:pathLst>
          </a:custGeom>
          <a:ln w="4698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12165">
              <a:lnSpc>
                <a:spcPct val="100000"/>
              </a:lnSpc>
            </a:pPr>
            <a:r>
              <a:rPr dirty="0"/>
              <a:t>HED</a:t>
            </a:r>
            <a:r>
              <a:rPr spc="-10" dirty="0"/>
              <a:t>G</a:t>
            </a:r>
            <a:r>
              <a:rPr spc="-20" dirty="0"/>
              <a:t>EHOG</a:t>
            </a:r>
          </a:p>
        </p:txBody>
      </p:sp>
      <p:sp>
        <p:nvSpPr>
          <p:cNvPr id="13" name="object 13"/>
          <p:cNvSpPr/>
          <p:nvPr/>
        </p:nvSpPr>
        <p:spPr>
          <a:xfrm>
            <a:off x="5185288" y="4648207"/>
            <a:ext cx="3435979" cy="2147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396118" y="1981200"/>
            <a:ext cx="2901696" cy="21240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2081415"/>
            <a:ext cx="3648710" cy="3035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152400" indent="-342900">
              <a:lnSpc>
                <a:spcPct val="100000"/>
              </a:lnSpc>
              <a:buClr>
                <a:srgbClr val="0E6EC5"/>
              </a:buClr>
              <a:buFont typeface="Arial"/>
              <a:buChar char="•"/>
              <a:tabLst>
                <a:tab pos="355600" algn="l"/>
              </a:tabLst>
            </a:pP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A</a:t>
            </a:r>
            <a:r>
              <a:rPr sz="2000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60" dirty="0">
                <a:solidFill>
                  <a:srgbClr val="FFFFFF"/>
                </a:solidFill>
                <a:latin typeface="Garamond"/>
                <a:cs typeface="Garamond"/>
              </a:rPr>
              <a:t>T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r</a:t>
            </a:r>
            <a:r>
              <a:rPr sz="2000" spc="25" dirty="0">
                <a:solidFill>
                  <a:srgbClr val="FFFFFF"/>
                </a:solidFill>
                <a:latin typeface="Garamond"/>
                <a:cs typeface="Garamond"/>
              </a:rPr>
              <a:t>e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e</a:t>
            </a:r>
            <a:r>
              <a:rPr sz="200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G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li</a:t>
            </a:r>
            <a:r>
              <a:rPr sz="2000" spc="40" dirty="0">
                <a:solidFill>
                  <a:srgbClr val="FFFFFF"/>
                </a:solidFill>
                <a:latin typeface="Garamond"/>
                <a:cs typeface="Garamond"/>
              </a:rPr>
              <a:t>d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in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g</a:t>
            </a:r>
            <a:r>
              <a:rPr sz="2000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35" dirty="0">
                <a:solidFill>
                  <a:srgbClr val="FFFFFF"/>
                </a:solidFill>
                <a:latin typeface="Garamond"/>
                <a:cs typeface="Garamond"/>
              </a:rPr>
              <a:t>P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oss</a:t>
            </a:r>
            <a:r>
              <a:rPr sz="2000" spc="20" dirty="0">
                <a:solidFill>
                  <a:srgbClr val="FFFFFF"/>
                </a:solidFill>
                <a:latin typeface="Garamond"/>
                <a:cs typeface="Garamond"/>
              </a:rPr>
              <a:t>u</a:t>
            </a:r>
            <a:r>
              <a:rPr sz="2000" spc="10" dirty="0">
                <a:solidFill>
                  <a:srgbClr val="FFFFFF"/>
                </a:solidFill>
                <a:latin typeface="Garamond"/>
                <a:cs typeface="Garamond"/>
              </a:rPr>
              <a:t>m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,</a:t>
            </a:r>
            <a:r>
              <a:rPr sz="20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wi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t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h</a:t>
            </a:r>
            <a:r>
              <a:rPr sz="2000" spc="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a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bo</a:t>
            </a:r>
            <a:r>
              <a:rPr sz="2000" spc="40" dirty="0">
                <a:solidFill>
                  <a:srgbClr val="FFFFFF"/>
                </a:solidFill>
                <a:latin typeface="Garamond"/>
                <a:cs typeface="Garamond"/>
              </a:rPr>
              <a:t>d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y</a:t>
            </a:r>
            <a:r>
              <a:rPr sz="2000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s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i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m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il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a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r</a:t>
            </a:r>
            <a:r>
              <a:rPr sz="20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t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o</a:t>
            </a:r>
            <a:r>
              <a:rPr sz="2000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a</a:t>
            </a:r>
            <a:r>
              <a:rPr sz="2000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s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q</a:t>
            </a:r>
            <a:r>
              <a:rPr sz="2000" spc="20" dirty="0">
                <a:solidFill>
                  <a:srgbClr val="FFFFFF"/>
                </a:solidFill>
                <a:latin typeface="Garamond"/>
                <a:cs typeface="Garamond"/>
              </a:rPr>
              <a:t>u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i</a:t>
            </a:r>
            <a:r>
              <a:rPr sz="2000" spc="70" dirty="0">
                <a:solidFill>
                  <a:srgbClr val="FFFFFF"/>
                </a:solidFill>
                <a:latin typeface="Garamond"/>
                <a:cs typeface="Garamond"/>
              </a:rPr>
              <a:t>r</a:t>
            </a:r>
            <a:r>
              <a:rPr sz="2000" spc="25" dirty="0">
                <a:solidFill>
                  <a:srgbClr val="FFFFFF"/>
                </a:solidFill>
                <a:latin typeface="Garamond"/>
                <a:cs typeface="Garamond"/>
              </a:rPr>
              <a:t>re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l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.</a:t>
            </a:r>
            <a:endParaRPr sz="2000">
              <a:latin typeface="Garamond"/>
              <a:cs typeface="Garamond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Clr>
                <a:srgbClr val="0E6EC5"/>
              </a:buClr>
              <a:buFont typeface="Arial"/>
              <a:buChar char="•"/>
              <a:tabLst>
                <a:tab pos="355600" algn="l"/>
              </a:tabLst>
            </a:pPr>
            <a:r>
              <a:rPr sz="2000" spc="25" dirty="0">
                <a:solidFill>
                  <a:srgbClr val="FFFFFF"/>
                </a:solidFill>
                <a:latin typeface="Garamond"/>
                <a:cs typeface="Garamond"/>
              </a:rPr>
              <a:t>O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m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n</a:t>
            </a:r>
            <a:r>
              <a:rPr sz="2000" spc="5" dirty="0">
                <a:solidFill>
                  <a:srgbClr val="FFFFFF"/>
                </a:solidFill>
                <a:latin typeface="Garamond"/>
                <a:cs typeface="Garamond"/>
              </a:rPr>
              <a:t>i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v</a:t>
            </a:r>
            <a:r>
              <a:rPr sz="2000" spc="25" dirty="0">
                <a:solidFill>
                  <a:srgbClr val="FFFFFF"/>
                </a:solidFill>
                <a:latin typeface="Garamond"/>
                <a:cs typeface="Garamond"/>
              </a:rPr>
              <a:t>or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e</a:t>
            </a:r>
            <a:r>
              <a:rPr sz="2000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wi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t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h</a:t>
            </a:r>
            <a:r>
              <a:rPr sz="2000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a</a:t>
            </a:r>
            <a:r>
              <a:rPr sz="2000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p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re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f</a:t>
            </a:r>
            <a:r>
              <a:rPr sz="2000" spc="25" dirty="0">
                <a:solidFill>
                  <a:srgbClr val="FFFFFF"/>
                </a:solidFill>
                <a:latin typeface="Garamond"/>
                <a:cs typeface="Garamond"/>
              </a:rPr>
              <a:t>ere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n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c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e</a:t>
            </a:r>
            <a:r>
              <a:rPr sz="20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fo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r</a:t>
            </a:r>
            <a:endParaRPr sz="2000">
              <a:latin typeface="Garamond"/>
              <a:cs typeface="Garamond"/>
            </a:endParaRPr>
          </a:p>
          <a:p>
            <a:pPr marL="355600">
              <a:lnSpc>
                <a:spcPct val="100000"/>
              </a:lnSpc>
            </a:pP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su</a:t>
            </a:r>
            <a:r>
              <a:rPr sz="2000" spc="70" dirty="0">
                <a:solidFill>
                  <a:srgbClr val="FFFFFF"/>
                </a:solidFill>
                <a:latin typeface="Garamond"/>
                <a:cs typeface="Garamond"/>
              </a:rPr>
              <a:t>g</a:t>
            </a:r>
            <a:r>
              <a:rPr sz="2000" spc="20" dirty="0">
                <a:solidFill>
                  <a:srgbClr val="FFFFFF"/>
                </a:solidFill>
                <a:latin typeface="Garamond"/>
                <a:cs typeface="Garamond"/>
              </a:rPr>
              <a:t>a</a:t>
            </a:r>
            <a:r>
              <a:rPr sz="2000" spc="85" dirty="0">
                <a:solidFill>
                  <a:srgbClr val="FFFFFF"/>
                </a:solidFill>
                <a:latin typeface="Garamond"/>
                <a:cs typeface="Garamond"/>
              </a:rPr>
              <a:t>r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y</a:t>
            </a:r>
            <a:r>
              <a:rPr sz="2000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o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r</a:t>
            </a:r>
            <a:r>
              <a:rPr sz="2000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s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w</a:t>
            </a:r>
            <a:r>
              <a:rPr sz="2000" spc="40" dirty="0">
                <a:solidFill>
                  <a:srgbClr val="FFFFFF"/>
                </a:solidFill>
                <a:latin typeface="Garamond"/>
                <a:cs typeface="Garamond"/>
              </a:rPr>
              <a:t>e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e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t</a:t>
            </a:r>
            <a:r>
              <a:rPr sz="2000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f</a:t>
            </a:r>
            <a:r>
              <a:rPr sz="2000" spc="25" dirty="0">
                <a:solidFill>
                  <a:srgbClr val="FFFFFF"/>
                </a:solidFill>
                <a:latin typeface="Garamond"/>
                <a:cs typeface="Garamond"/>
              </a:rPr>
              <a:t>oo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d</a:t>
            </a:r>
            <a:r>
              <a:rPr sz="2000" spc="-40" dirty="0">
                <a:solidFill>
                  <a:srgbClr val="FFFFFF"/>
                </a:solidFill>
                <a:latin typeface="Garamond"/>
                <a:cs typeface="Garamond"/>
              </a:rPr>
              <a:t>s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.</a:t>
            </a:r>
            <a:endParaRPr sz="2000">
              <a:latin typeface="Garamond"/>
              <a:cs typeface="Garamond"/>
            </a:endParaRPr>
          </a:p>
          <a:p>
            <a:pPr marL="355600" marR="5080" indent="-342900">
              <a:lnSpc>
                <a:spcPct val="100000"/>
              </a:lnSpc>
              <a:spcBef>
                <a:spcPts val="600"/>
              </a:spcBef>
              <a:buClr>
                <a:srgbClr val="0E6EC5"/>
              </a:buClr>
              <a:buFont typeface="Arial"/>
              <a:buChar char="•"/>
              <a:tabLst>
                <a:tab pos="355600" algn="l"/>
              </a:tabLst>
            </a:pPr>
            <a:r>
              <a:rPr sz="2000" spc="25" dirty="0">
                <a:solidFill>
                  <a:srgbClr val="FFFFFF"/>
                </a:solidFill>
                <a:latin typeface="Garamond"/>
                <a:cs typeface="Garamond"/>
              </a:rPr>
              <a:t>O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n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e</a:t>
            </a:r>
            <a:r>
              <a:rPr sz="2000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o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f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t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h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e</a:t>
            </a:r>
            <a:r>
              <a:rPr sz="2000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40" dirty="0">
                <a:solidFill>
                  <a:srgbClr val="FFFFFF"/>
                </a:solidFill>
                <a:latin typeface="Garamond"/>
                <a:cs typeface="Garamond"/>
              </a:rPr>
              <a:t>m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os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t</a:t>
            </a:r>
            <a:r>
              <a:rPr sz="2000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40" dirty="0">
                <a:solidFill>
                  <a:srgbClr val="FFFFFF"/>
                </a:solidFill>
                <a:latin typeface="Garamond"/>
                <a:cs typeface="Garamond"/>
              </a:rPr>
              <a:t>c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o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m</a:t>
            </a:r>
            <a:r>
              <a:rPr sz="2000" spc="20" dirty="0">
                <a:solidFill>
                  <a:srgbClr val="FFFFFF"/>
                </a:solidFill>
                <a:latin typeface="Garamond"/>
                <a:cs typeface="Garamond"/>
              </a:rPr>
              <a:t>m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onl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y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tra</a:t>
            </a:r>
            <a:r>
              <a:rPr sz="2000" spc="25" dirty="0">
                <a:solidFill>
                  <a:srgbClr val="FFFFFF"/>
                </a:solidFill>
                <a:latin typeface="Garamond"/>
                <a:cs typeface="Garamond"/>
              </a:rPr>
              <a:t>de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d</a:t>
            </a:r>
            <a:r>
              <a:rPr sz="20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wil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d</a:t>
            </a:r>
            <a:r>
              <a:rPr sz="2000" spc="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a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ni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ma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l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s</a:t>
            </a:r>
            <a:r>
              <a:rPr sz="20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i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n</a:t>
            </a:r>
            <a:r>
              <a:rPr sz="2000" spc="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t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h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e</a:t>
            </a:r>
            <a:r>
              <a:rPr sz="2000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ill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e</a:t>
            </a:r>
            <a:r>
              <a:rPr sz="2000" spc="70" dirty="0">
                <a:solidFill>
                  <a:srgbClr val="FFFFFF"/>
                </a:solidFill>
                <a:latin typeface="Garamond"/>
                <a:cs typeface="Garamond"/>
              </a:rPr>
              <a:t>g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a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l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p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e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t</a:t>
            </a:r>
            <a:r>
              <a:rPr sz="2000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tra</a:t>
            </a:r>
            <a:r>
              <a:rPr sz="2000" spc="25" dirty="0">
                <a:solidFill>
                  <a:srgbClr val="FFFFFF"/>
                </a:solidFill>
                <a:latin typeface="Garamond"/>
                <a:cs typeface="Garamond"/>
              </a:rPr>
              <a:t>d</a:t>
            </a:r>
            <a:r>
              <a:rPr sz="2000" spc="-10" dirty="0">
                <a:solidFill>
                  <a:srgbClr val="FFFFFF"/>
                </a:solidFill>
                <a:latin typeface="Garamond"/>
                <a:cs typeface="Garamond"/>
              </a:rPr>
              <a:t>e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.</a:t>
            </a:r>
            <a:endParaRPr sz="2000">
              <a:latin typeface="Garamond"/>
              <a:cs typeface="Garamond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Clr>
                <a:srgbClr val="0E6EC5"/>
              </a:buClr>
              <a:buFont typeface="Arial"/>
              <a:buChar char="•"/>
              <a:tabLst>
                <a:tab pos="355600" algn="l"/>
              </a:tabLst>
            </a:pP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Ill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e</a:t>
            </a:r>
            <a:r>
              <a:rPr sz="2000" spc="70" dirty="0">
                <a:solidFill>
                  <a:srgbClr val="FFFFFF"/>
                </a:solidFill>
                <a:latin typeface="Garamond"/>
                <a:cs typeface="Garamond"/>
              </a:rPr>
              <a:t>g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a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l</a:t>
            </a:r>
            <a:r>
              <a:rPr sz="200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i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n</a:t>
            </a:r>
            <a:r>
              <a:rPr sz="2000" spc="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C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a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lifo</a:t>
            </a:r>
            <a:r>
              <a:rPr sz="2000" spc="70" dirty="0">
                <a:solidFill>
                  <a:srgbClr val="FFFFFF"/>
                </a:solidFill>
                <a:latin typeface="Garamond"/>
                <a:cs typeface="Garamond"/>
              </a:rPr>
              <a:t>r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ni</a:t>
            </a:r>
            <a:r>
              <a:rPr sz="2000" spc="20" dirty="0">
                <a:solidFill>
                  <a:srgbClr val="FFFFFF"/>
                </a:solidFill>
                <a:latin typeface="Garamond"/>
                <a:cs typeface="Garamond"/>
              </a:rPr>
              <a:t>a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.</a:t>
            </a:r>
            <a:endParaRPr sz="2000">
              <a:latin typeface="Garamond"/>
              <a:cs typeface="Garamond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Clr>
                <a:srgbClr val="0E6EC5"/>
              </a:buClr>
              <a:buFont typeface="Arial"/>
              <a:buChar char="•"/>
              <a:tabLst>
                <a:tab pos="355600" algn="l"/>
              </a:tabLst>
            </a:pP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Hi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g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hl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y</a:t>
            </a:r>
            <a:r>
              <a:rPr sz="2000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So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c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i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a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l</a:t>
            </a:r>
            <a:r>
              <a:rPr sz="200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A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ni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ma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l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.</a:t>
            </a:r>
            <a:endParaRPr sz="2000">
              <a:latin typeface="Garamond"/>
              <a:cs typeface="Garamond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514600" y="975360"/>
            <a:ext cx="4114800" cy="701040"/>
          </a:xfrm>
          <a:custGeom>
            <a:avLst/>
            <a:gdLst/>
            <a:ahLst/>
            <a:cxnLst/>
            <a:rect l="l" t="t" r="r" b="b"/>
            <a:pathLst>
              <a:path w="4114800" h="701039">
                <a:moveTo>
                  <a:pt x="0" y="701039"/>
                </a:moveTo>
                <a:lnTo>
                  <a:pt x="4114799" y="701039"/>
                </a:lnTo>
                <a:lnTo>
                  <a:pt x="4114799" y="0"/>
                </a:lnTo>
                <a:lnTo>
                  <a:pt x="0" y="0"/>
                </a:lnTo>
                <a:lnTo>
                  <a:pt x="0" y="7010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476500" y="1706879"/>
            <a:ext cx="4191000" cy="0"/>
          </a:xfrm>
          <a:custGeom>
            <a:avLst/>
            <a:gdLst/>
            <a:ahLst/>
            <a:cxnLst/>
            <a:rect l="l" t="t" r="r" b="b"/>
            <a:pathLst>
              <a:path w="4191000">
                <a:moveTo>
                  <a:pt x="0" y="0"/>
                </a:moveTo>
                <a:lnTo>
                  <a:pt x="4190999" y="0"/>
                </a:lnTo>
              </a:path>
            </a:pathLst>
          </a:custGeom>
          <a:ln w="1650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484119" y="952500"/>
            <a:ext cx="0" cy="746760"/>
          </a:xfrm>
          <a:custGeom>
            <a:avLst/>
            <a:gdLst/>
            <a:ahLst/>
            <a:cxnLst/>
            <a:rect l="l" t="t" r="r" b="b"/>
            <a:pathLst>
              <a:path h="746760">
                <a:moveTo>
                  <a:pt x="0" y="0"/>
                </a:moveTo>
                <a:lnTo>
                  <a:pt x="0" y="746760"/>
                </a:lnTo>
              </a:path>
            </a:pathLst>
          </a:custGeom>
          <a:ln w="1650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476500" y="944880"/>
            <a:ext cx="4191000" cy="0"/>
          </a:xfrm>
          <a:custGeom>
            <a:avLst/>
            <a:gdLst/>
            <a:ahLst/>
            <a:cxnLst/>
            <a:rect l="l" t="t" r="r" b="b"/>
            <a:pathLst>
              <a:path w="4191000">
                <a:moveTo>
                  <a:pt x="0" y="0"/>
                </a:moveTo>
                <a:lnTo>
                  <a:pt x="4190999" y="0"/>
                </a:lnTo>
              </a:path>
            </a:pathLst>
          </a:custGeom>
          <a:ln w="1650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659879" y="952500"/>
            <a:ext cx="0" cy="746760"/>
          </a:xfrm>
          <a:custGeom>
            <a:avLst/>
            <a:gdLst/>
            <a:ahLst/>
            <a:cxnLst/>
            <a:rect l="l" t="t" r="r" b="b"/>
            <a:pathLst>
              <a:path h="746760">
                <a:moveTo>
                  <a:pt x="0" y="0"/>
                </a:moveTo>
                <a:lnTo>
                  <a:pt x="0" y="746759"/>
                </a:lnTo>
              </a:path>
            </a:pathLst>
          </a:custGeom>
          <a:ln w="1650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506979" y="1661160"/>
            <a:ext cx="4130040" cy="0"/>
          </a:xfrm>
          <a:custGeom>
            <a:avLst/>
            <a:gdLst/>
            <a:ahLst/>
            <a:cxnLst/>
            <a:rect l="l" t="t" r="r" b="b"/>
            <a:pathLst>
              <a:path w="4130040">
                <a:moveTo>
                  <a:pt x="0" y="0"/>
                </a:moveTo>
                <a:lnTo>
                  <a:pt x="4130039" y="0"/>
                </a:lnTo>
              </a:path>
            </a:pathLst>
          </a:custGeom>
          <a:ln w="4698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529839" y="1013460"/>
            <a:ext cx="0" cy="624840"/>
          </a:xfrm>
          <a:custGeom>
            <a:avLst/>
            <a:gdLst/>
            <a:ahLst/>
            <a:cxnLst/>
            <a:rect l="l" t="t" r="r" b="b"/>
            <a:pathLst>
              <a:path h="624839">
                <a:moveTo>
                  <a:pt x="0" y="0"/>
                </a:moveTo>
                <a:lnTo>
                  <a:pt x="0" y="624840"/>
                </a:lnTo>
              </a:path>
            </a:pathLst>
          </a:custGeom>
          <a:ln w="4698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506979" y="990600"/>
            <a:ext cx="4130040" cy="0"/>
          </a:xfrm>
          <a:custGeom>
            <a:avLst/>
            <a:gdLst/>
            <a:ahLst/>
            <a:cxnLst/>
            <a:rect l="l" t="t" r="r" b="b"/>
            <a:pathLst>
              <a:path w="4130040">
                <a:moveTo>
                  <a:pt x="0" y="0"/>
                </a:moveTo>
                <a:lnTo>
                  <a:pt x="4130039" y="0"/>
                </a:lnTo>
              </a:path>
            </a:pathLst>
          </a:custGeom>
          <a:ln w="4699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614159" y="1013460"/>
            <a:ext cx="0" cy="624840"/>
          </a:xfrm>
          <a:custGeom>
            <a:avLst/>
            <a:gdLst/>
            <a:ahLst/>
            <a:cxnLst/>
            <a:rect l="l" t="t" r="r" b="b"/>
            <a:pathLst>
              <a:path h="624839">
                <a:moveTo>
                  <a:pt x="0" y="0"/>
                </a:moveTo>
                <a:lnTo>
                  <a:pt x="0" y="624839"/>
                </a:lnTo>
              </a:path>
            </a:pathLst>
          </a:custGeom>
          <a:ln w="4698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56590">
              <a:lnSpc>
                <a:spcPct val="100000"/>
              </a:lnSpc>
            </a:pPr>
            <a:r>
              <a:rPr dirty="0"/>
              <a:t>S</a:t>
            </a:r>
            <a:r>
              <a:rPr spc="-5" dirty="0"/>
              <a:t>UGA</a:t>
            </a:r>
            <a:r>
              <a:rPr dirty="0"/>
              <a:t>R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dirty="0"/>
              <a:t>GL</a:t>
            </a:r>
            <a:r>
              <a:rPr spc="-10" dirty="0"/>
              <a:t>I</a:t>
            </a:r>
            <a:r>
              <a:rPr spc="-5" dirty="0"/>
              <a:t>DER</a:t>
            </a:r>
          </a:p>
        </p:txBody>
      </p:sp>
      <p:sp>
        <p:nvSpPr>
          <p:cNvPr id="13" name="object 13"/>
          <p:cNvSpPr/>
          <p:nvPr/>
        </p:nvSpPr>
        <p:spPr>
          <a:xfrm>
            <a:off x="4876800" y="1905000"/>
            <a:ext cx="3663177" cy="2438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352800" y="4495862"/>
            <a:ext cx="2714625" cy="213906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07340" y="2081415"/>
            <a:ext cx="8529319" cy="1938992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Number of Breeds:  22	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Examples of Breeds:  Collie, Border Collie, German Shepard, Sheepdog, Corgi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Characteristics:  Bred to control movement of other animals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Handling Notes:  Intelligent, trainable, easily bored/destructive,  snippy, moderately friendly, task oriented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050" name="Picture 2" descr="http://www.allcreaturesvet.net/HERDINGGROU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10000"/>
            <a:ext cx="7620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bject 3"/>
          <p:cNvSpPr/>
          <p:nvPr/>
        </p:nvSpPr>
        <p:spPr>
          <a:xfrm>
            <a:off x="2514599" y="944722"/>
            <a:ext cx="4114800" cy="701040"/>
          </a:xfrm>
          <a:custGeom>
            <a:avLst/>
            <a:gdLst/>
            <a:ahLst/>
            <a:cxnLst/>
            <a:rect l="l" t="t" r="r" b="b"/>
            <a:pathLst>
              <a:path w="4114800" h="701039">
                <a:moveTo>
                  <a:pt x="0" y="701039"/>
                </a:moveTo>
                <a:lnTo>
                  <a:pt x="4114799" y="701039"/>
                </a:lnTo>
                <a:lnTo>
                  <a:pt x="4114799" y="0"/>
                </a:lnTo>
                <a:lnTo>
                  <a:pt x="0" y="0"/>
                </a:lnTo>
                <a:lnTo>
                  <a:pt x="0" y="7010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 anchor="ctr"/>
          <a:lstStyle/>
          <a:p>
            <a:pPr algn="ctr"/>
            <a:r>
              <a:rPr lang="en-US" sz="3600" b="1" dirty="0" smtClean="0">
                <a:latin typeface="Garamond" charset="0"/>
                <a:ea typeface="Garamond" charset="0"/>
                <a:cs typeface="Garamond" charset="0"/>
              </a:rPr>
              <a:t>Herding Group</a:t>
            </a:r>
            <a:endParaRPr sz="3600" b="1" dirty="0">
              <a:latin typeface="Garamond" charset="0"/>
              <a:ea typeface="Garamond" charset="0"/>
              <a:cs typeface="Garamond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599" y="185904"/>
            <a:ext cx="15240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hlinkClick r:id="rId3"/>
              </a:rPr>
              <a:t>https://</a:t>
            </a:r>
            <a:r>
              <a:rPr lang="en-US" dirty="0" smtClean="0">
                <a:solidFill>
                  <a:schemeClr val="bg1"/>
                </a:solidFill>
                <a:hlinkClick r:id="rId3"/>
              </a:rPr>
              <a:t>www.youtube.com/watch?v=tDQw21ntR64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46019" y="80439"/>
            <a:ext cx="1676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www.youtube.com/watch?v=OjloJv6yLh8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007859" y="256496"/>
            <a:ext cx="122174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www.youtube.com/watch?v=YpSuRFrxzGQ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18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14600" y="975360"/>
            <a:ext cx="4114800" cy="701040"/>
          </a:xfrm>
          <a:custGeom>
            <a:avLst/>
            <a:gdLst/>
            <a:ahLst/>
            <a:cxnLst/>
            <a:rect l="l" t="t" r="r" b="b"/>
            <a:pathLst>
              <a:path w="4114800" h="701039">
                <a:moveTo>
                  <a:pt x="0" y="701039"/>
                </a:moveTo>
                <a:lnTo>
                  <a:pt x="4114799" y="701039"/>
                </a:lnTo>
                <a:lnTo>
                  <a:pt x="4114799" y="0"/>
                </a:lnTo>
                <a:lnTo>
                  <a:pt x="0" y="0"/>
                </a:lnTo>
                <a:lnTo>
                  <a:pt x="0" y="7010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476500" y="1706879"/>
            <a:ext cx="4191000" cy="0"/>
          </a:xfrm>
          <a:custGeom>
            <a:avLst/>
            <a:gdLst/>
            <a:ahLst/>
            <a:cxnLst/>
            <a:rect l="l" t="t" r="r" b="b"/>
            <a:pathLst>
              <a:path w="4191000">
                <a:moveTo>
                  <a:pt x="0" y="0"/>
                </a:moveTo>
                <a:lnTo>
                  <a:pt x="4190999" y="0"/>
                </a:lnTo>
              </a:path>
            </a:pathLst>
          </a:custGeom>
          <a:ln w="1650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484119" y="952500"/>
            <a:ext cx="0" cy="746760"/>
          </a:xfrm>
          <a:custGeom>
            <a:avLst/>
            <a:gdLst/>
            <a:ahLst/>
            <a:cxnLst/>
            <a:rect l="l" t="t" r="r" b="b"/>
            <a:pathLst>
              <a:path h="746760">
                <a:moveTo>
                  <a:pt x="0" y="0"/>
                </a:moveTo>
                <a:lnTo>
                  <a:pt x="0" y="746760"/>
                </a:lnTo>
              </a:path>
            </a:pathLst>
          </a:custGeom>
          <a:ln w="1650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476500" y="944880"/>
            <a:ext cx="4191000" cy="0"/>
          </a:xfrm>
          <a:custGeom>
            <a:avLst/>
            <a:gdLst/>
            <a:ahLst/>
            <a:cxnLst/>
            <a:rect l="l" t="t" r="r" b="b"/>
            <a:pathLst>
              <a:path w="4191000">
                <a:moveTo>
                  <a:pt x="0" y="0"/>
                </a:moveTo>
                <a:lnTo>
                  <a:pt x="4190999" y="0"/>
                </a:lnTo>
              </a:path>
            </a:pathLst>
          </a:custGeom>
          <a:ln w="1650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659879" y="952500"/>
            <a:ext cx="0" cy="746760"/>
          </a:xfrm>
          <a:custGeom>
            <a:avLst/>
            <a:gdLst/>
            <a:ahLst/>
            <a:cxnLst/>
            <a:rect l="l" t="t" r="r" b="b"/>
            <a:pathLst>
              <a:path h="746760">
                <a:moveTo>
                  <a:pt x="0" y="0"/>
                </a:moveTo>
                <a:lnTo>
                  <a:pt x="0" y="746759"/>
                </a:lnTo>
              </a:path>
            </a:pathLst>
          </a:custGeom>
          <a:ln w="1650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506979" y="1661160"/>
            <a:ext cx="4130040" cy="0"/>
          </a:xfrm>
          <a:custGeom>
            <a:avLst/>
            <a:gdLst/>
            <a:ahLst/>
            <a:cxnLst/>
            <a:rect l="l" t="t" r="r" b="b"/>
            <a:pathLst>
              <a:path w="4130040">
                <a:moveTo>
                  <a:pt x="0" y="0"/>
                </a:moveTo>
                <a:lnTo>
                  <a:pt x="4130039" y="0"/>
                </a:lnTo>
              </a:path>
            </a:pathLst>
          </a:custGeom>
          <a:ln w="4698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529839" y="1013460"/>
            <a:ext cx="0" cy="624840"/>
          </a:xfrm>
          <a:custGeom>
            <a:avLst/>
            <a:gdLst/>
            <a:ahLst/>
            <a:cxnLst/>
            <a:rect l="l" t="t" r="r" b="b"/>
            <a:pathLst>
              <a:path h="624839">
                <a:moveTo>
                  <a:pt x="0" y="0"/>
                </a:moveTo>
                <a:lnTo>
                  <a:pt x="0" y="624840"/>
                </a:lnTo>
              </a:path>
            </a:pathLst>
          </a:custGeom>
          <a:ln w="4698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506979" y="990600"/>
            <a:ext cx="4130040" cy="0"/>
          </a:xfrm>
          <a:custGeom>
            <a:avLst/>
            <a:gdLst/>
            <a:ahLst/>
            <a:cxnLst/>
            <a:rect l="l" t="t" r="r" b="b"/>
            <a:pathLst>
              <a:path w="4130040">
                <a:moveTo>
                  <a:pt x="0" y="0"/>
                </a:moveTo>
                <a:lnTo>
                  <a:pt x="4130039" y="0"/>
                </a:lnTo>
              </a:path>
            </a:pathLst>
          </a:custGeom>
          <a:ln w="4699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614159" y="1013460"/>
            <a:ext cx="0" cy="624840"/>
          </a:xfrm>
          <a:custGeom>
            <a:avLst/>
            <a:gdLst/>
            <a:ahLst/>
            <a:cxnLst/>
            <a:rect l="l" t="t" r="r" b="b"/>
            <a:pathLst>
              <a:path h="624839">
                <a:moveTo>
                  <a:pt x="0" y="0"/>
                </a:moveTo>
                <a:lnTo>
                  <a:pt x="0" y="624839"/>
                </a:lnTo>
              </a:path>
            </a:pathLst>
          </a:custGeom>
          <a:ln w="4698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34085">
              <a:lnSpc>
                <a:spcPct val="100000"/>
              </a:lnSpc>
            </a:pPr>
            <a:r>
              <a:rPr spc="-15" dirty="0"/>
              <a:t>PR</a:t>
            </a:r>
            <a:r>
              <a:rPr spc="-5" dirty="0"/>
              <a:t>A</a:t>
            </a:r>
            <a:r>
              <a:rPr dirty="0"/>
              <a:t>CTICE</a:t>
            </a:r>
          </a:p>
        </p:txBody>
      </p:sp>
      <p:sp>
        <p:nvSpPr>
          <p:cNvPr id="12" name="object 12"/>
          <p:cNvSpPr/>
          <p:nvPr/>
        </p:nvSpPr>
        <p:spPr>
          <a:xfrm>
            <a:off x="5179953" y="2417572"/>
            <a:ext cx="2782952" cy="3124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79768" y="2743200"/>
            <a:ext cx="3875897" cy="2895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14600" y="975360"/>
            <a:ext cx="4114800" cy="701040"/>
          </a:xfrm>
          <a:custGeom>
            <a:avLst/>
            <a:gdLst/>
            <a:ahLst/>
            <a:cxnLst/>
            <a:rect l="l" t="t" r="r" b="b"/>
            <a:pathLst>
              <a:path w="4114800" h="701039">
                <a:moveTo>
                  <a:pt x="0" y="701039"/>
                </a:moveTo>
                <a:lnTo>
                  <a:pt x="4114799" y="701039"/>
                </a:lnTo>
                <a:lnTo>
                  <a:pt x="4114799" y="0"/>
                </a:lnTo>
                <a:lnTo>
                  <a:pt x="0" y="0"/>
                </a:lnTo>
                <a:lnTo>
                  <a:pt x="0" y="7010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476500" y="1706879"/>
            <a:ext cx="4191000" cy="0"/>
          </a:xfrm>
          <a:custGeom>
            <a:avLst/>
            <a:gdLst/>
            <a:ahLst/>
            <a:cxnLst/>
            <a:rect l="l" t="t" r="r" b="b"/>
            <a:pathLst>
              <a:path w="4191000">
                <a:moveTo>
                  <a:pt x="0" y="0"/>
                </a:moveTo>
                <a:lnTo>
                  <a:pt x="4190999" y="0"/>
                </a:lnTo>
              </a:path>
            </a:pathLst>
          </a:custGeom>
          <a:ln w="1650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484119" y="952500"/>
            <a:ext cx="0" cy="746760"/>
          </a:xfrm>
          <a:custGeom>
            <a:avLst/>
            <a:gdLst/>
            <a:ahLst/>
            <a:cxnLst/>
            <a:rect l="l" t="t" r="r" b="b"/>
            <a:pathLst>
              <a:path h="746760">
                <a:moveTo>
                  <a:pt x="0" y="0"/>
                </a:moveTo>
                <a:lnTo>
                  <a:pt x="0" y="746760"/>
                </a:lnTo>
              </a:path>
            </a:pathLst>
          </a:custGeom>
          <a:ln w="1650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476500" y="944880"/>
            <a:ext cx="4191000" cy="0"/>
          </a:xfrm>
          <a:custGeom>
            <a:avLst/>
            <a:gdLst/>
            <a:ahLst/>
            <a:cxnLst/>
            <a:rect l="l" t="t" r="r" b="b"/>
            <a:pathLst>
              <a:path w="4191000">
                <a:moveTo>
                  <a:pt x="0" y="0"/>
                </a:moveTo>
                <a:lnTo>
                  <a:pt x="4190999" y="0"/>
                </a:lnTo>
              </a:path>
            </a:pathLst>
          </a:custGeom>
          <a:ln w="1650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659879" y="952500"/>
            <a:ext cx="0" cy="746760"/>
          </a:xfrm>
          <a:custGeom>
            <a:avLst/>
            <a:gdLst/>
            <a:ahLst/>
            <a:cxnLst/>
            <a:rect l="l" t="t" r="r" b="b"/>
            <a:pathLst>
              <a:path h="746760">
                <a:moveTo>
                  <a:pt x="0" y="0"/>
                </a:moveTo>
                <a:lnTo>
                  <a:pt x="0" y="746759"/>
                </a:lnTo>
              </a:path>
            </a:pathLst>
          </a:custGeom>
          <a:ln w="1650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506979" y="1661160"/>
            <a:ext cx="4130040" cy="0"/>
          </a:xfrm>
          <a:custGeom>
            <a:avLst/>
            <a:gdLst/>
            <a:ahLst/>
            <a:cxnLst/>
            <a:rect l="l" t="t" r="r" b="b"/>
            <a:pathLst>
              <a:path w="4130040">
                <a:moveTo>
                  <a:pt x="0" y="0"/>
                </a:moveTo>
                <a:lnTo>
                  <a:pt x="4130039" y="0"/>
                </a:lnTo>
              </a:path>
            </a:pathLst>
          </a:custGeom>
          <a:ln w="4698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529839" y="1013460"/>
            <a:ext cx="0" cy="624840"/>
          </a:xfrm>
          <a:custGeom>
            <a:avLst/>
            <a:gdLst/>
            <a:ahLst/>
            <a:cxnLst/>
            <a:rect l="l" t="t" r="r" b="b"/>
            <a:pathLst>
              <a:path h="624839">
                <a:moveTo>
                  <a:pt x="0" y="0"/>
                </a:moveTo>
                <a:lnTo>
                  <a:pt x="0" y="624840"/>
                </a:lnTo>
              </a:path>
            </a:pathLst>
          </a:custGeom>
          <a:ln w="4698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506979" y="990600"/>
            <a:ext cx="4130040" cy="0"/>
          </a:xfrm>
          <a:custGeom>
            <a:avLst/>
            <a:gdLst/>
            <a:ahLst/>
            <a:cxnLst/>
            <a:rect l="l" t="t" r="r" b="b"/>
            <a:pathLst>
              <a:path w="4130040">
                <a:moveTo>
                  <a:pt x="0" y="0"/>
                </a:moveTo>
                <a:lnTo>
                  <a:pt x="4130039" y="0"/>
                </a:lnTo>
              </a:path>
            </a:pathLst>
          </a:custGeom>
          <a:ln w="4699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614159" y="1013460"/>
            <a:ext cx="0" cy="624840"/>
          </a:xfrm>
          <a:custGeom>
            <a:avLst/>
            <a:gdLst/>
            <a:ahLst/>
            <a:cxnLst/>
            <a:rect l="l" t="t" r="r" b="b"/>
            <a:pathLst>
              <a:path h="624839">
                <a:moveTo>
                  <a:pt x="0" y="0"/>
                </a:moveTo>
                <a:lnTo>
                  <a:pt x="0" y="624839"/>
                </a:lnTo>
              </a:path>
            </a:pathLst>
          </a:custGeom>
          <a:ln w="4698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34085">
              <a:lnSpc>
                <a:spcPct val="100000"/>
              </a:lnSpc>
            </a:pPr>
            <a:r>
              <a:rPr spc="-15" dirty="0"/>
              <a:t>PR</a:t>
            </a:r>
            <a:r>
              <a:rPr spc="-5" dirty="0"/>
              <a:t>A</a:t>
            </a:r>
            <a:r>
              <a:rPr dirty="0"/>
              <a:t>CTICE</a:t>
            </a:r>
          </a:p>
        </p:txBody>
      </p:sp>
      <p:sp>
        <p:nvSpPr>
          <p:cNvPr id="12" name="object 12"/>
          <p:cNvSpPr/>
          <p:nvPr/>
        </p:nvSpPr>
        <p:spPr>
          <a:xfrm>
            <a:off x="2209800" y="2362215"/>
            <a:ext cx="4692396" cy="35147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14600" y="975360"/>
            <a:ext cx="4114800" cy="701040"/>
          </a:xfrm>
          <a:custGeom>
            <a:avLst/>
            <a:gdLst/>
            <a:ahLst/>
            <a:cxnLst/>
            <a:rect l="l" t="t" r="r" b="b"/>
            <a:pathLst>
              <a:path w="4114800" h="701039">
                <a:moveTo>
                  <a:pt x="0" y="701039"/>
                </a:moveTo>
                <a:lnTo>
                  <a:pt x="4114799" y="701039"/>
                </a:lnTo>
                <a:lnTo>
                  <a:pt x="4114799" y="0"/>
                </a:lnTo>
                <a:lnTo>
                  <a:pt x="0" y="0"/>
                </a:lnTo>
                <a:lnTo>
                  <a:pt x="0" y="7010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476500" y="1706879"/>
            <a:ext cx="4191000" cy="0"/>
          </a:xfrm>
          <a:custGeom>
            <a:avLst/>
            <a:gdLst/>
            <a:ahLst/>
            <a:cxnLst/>
            <a:rect l="l" t="t" r="r" b="b"/>
            <a:pathLst>
              <a:path w="4191000">
                <a:moveTo>
                  <a:pt x="0" y="0"/>
                </a:moveTo>
                <a:lnTo>
                  <a:pt x="4190999" y="0"/>
                </a:lnTo>
              </a:path>
            </a:pathLst>
          </a:custGeom>
          <a:ln w="1650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484119" y="952500"/>
            <a:ext cx="0" cy="746760"/>
          </a:xfrm>
          <a:custGeom>
            <a:avLst/>
            <a:gdLst/>
            <a:ahLst/>
            <a:cxnLst/>
            <a:rect l="l" t="t" r="r" b="b"/>
            <a:pathLst>
              <a:path h="746760">
                <a:moveTo>
                  <a:pt x="0" y="0"/>
                </a:moveTo>
                <a:lnTo>
                  <a:pt x="0" y="746760"/>
                </a:lnTo>
              </a:path>
            </a:pathLst>
          </a:custGeom>
          <a:ln w="1650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476500" y="944880"/>
            <a:ext cx="4191000" cy="0"/>
          </a:xfrm>
          <a:custGeom>
            <a:avLst/>
            <a:gdLst/>
            <a:ahLst/>
            <a:cxnLst/>
            <a:rect l="l" t="t" r="r" b="b"/>
            <a:pathLst>
              <a:path w="4191000">
                <a:moveTo>
                  <a:pt x="0" y="0"/>
                </a:moveTo>
                <a:lnTo>
                  <a:pt x="4190999" y="0"/>
                </a:lnTo>
              </a:path>
            </a:pathLst>
          </a:custGeom>
          <a:ln w="1650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659879" y="952500"/>
            <a:ext cx="0" cy="746760"/>
          </a:xfrm>
          <a:custGeom>
            <a:avLst/>
            <a:gdLst/>
            <a:ahLst/>
            <a:cxnLst/>
            <a:rect l="l" t="t" r="r" b="b"/>
            <a:pathLst>
              <a:path h="746760">
                <a:moveTo>
                  <a:pt x="0" y="0"/>
                </a:moveTo>
                <a:lnTo>
                  <a:pt x="0" y="746759"/>
                </a:lnTo>
              </a:path>
            </a:pathLst>
          </a:custGeom>
          <a:ln w="1650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506979" y="1661160"/>
            <a:ext cx="4130040" cy="0"/>
          </a:xfrm>
          <a:custGeom>
            <a:avLst/>
            <a:gdLst/>
            <a:ahLst/>
            <a:cxnLst/>
            <a:rect l="l" t="t" r="r" b="b"/>
            <a:pathLst>
              <a:path w="4130040">
                <a:moveTo>
                  <a:pt x="0" y="0"/>
                </a:moveTo>
                <a:lnTo>
                  <a:pt x="4130039" y="0"/>
                </a:lnTo>
              </a:path>
            </a:pathLst>
          </a:custGeom>
          <a:ln w="4698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529839" y="1013460"/>
            <a:ext cx="0" cy="624840"/>
          </a:xfrm>
          <a:custGeom>
            <a:avLst/>
            <a:gdLst/>
            <a:ahLst/>
            <a:cxnLst/>
            <a:rect l="l" t="t" r="r" b="b"/>
            <a:pathLst>
              <a:path h="624839">
                <a:moveTo>
                  <a:pt x="0" y="0"/>
                </a:moveTo>
                <a:lnTo>
                  <a:pt x="0" y="624840"/>
                </a:lnTo>
              </a:path>
            </a:pathLst>
          </a:custGeom>
          <a:ln w="4698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506979" y="990600"/>
            <a:ext cx="4130040" cy="0"/>
          </a:xfrm>
          <a:custGeom>
            <a:avLst/>
            <a:gdLst/>
            <a:ahLst/>
            <a:cxnLst/>
            <a:rect l="l" t="t" r="r" b="b"/>
            <a:pathLst>
              <a:path w="4130040">
                <a:moveTo>
                  <a:pt x="0" y="0"/>
                </a:moveTo>
                <a:lnTo>
                  <a:pt x="4130039" y="0"/>
                </a:lnTo>
              </a:path>
            </a:pathLst>
          </a:custGeom>
          <a:ln w="4699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614159" y="1013460"/>
            <a:ext cx="0" cy="624840"/>
          </a:xfrm>
          <a:custGeom>
            <a:avLst/>
            <a:gdLst/>
            <a:ahLst/>
            <a:cxnLst/>
            <a:rect l="l" t="t" r="r" b="b"/>
            <a:pathLst>
              <a:path h="624839">
                <a:moveTo>
                  <a:pt x="0" y="0"/>
                </a:moveTo>
                <a:lnTo>
                  <a:pt x="0" y="624839"/>
                </a:lnTo>
              </a:path>
            </a:pathLst>
          </a:custGeom>
          <a:ln w="4698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34085">
              <a:lnSpc>
                <a:spcPct val="100000"/>
              </a:lnSpc>
            </a:pPr>
            <a:r>
              <a:rPr spc="-15" dirty="0"/>
              <a:t>PR</a:t>
            </a:r>
            <a:r>
              <a:rPr spc="-5" dirty="0"/>
              <a:t>A</a:t>
            </a:r>
            <a:r>
              <a:rPr dirty="0"/>
              <a:t>CTICE</a:t>
            </a:r>
          </a:p>
        </p:txBody>
      </p:sp>
      <p:sp>
        <p:nvSpPr>
          <p:cNvPr id="12" name="object 12"/>
          <p:cNvSpPr/>
          <p:nvPr/>
        </p:nvSpPr>
        <p:spPr>
          <a:xfrm>
            <a:off x="1066800" y="2590800"/>
            <a:ext cx="3007485" cy="304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029200" y="2375154"/>
            <a:ext cx="2847975" cy="34792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14600" y="975360"/>
            <a:ext cx="4114800" cy="701040"/>
          </a:xfrm>
          <a:custGeom>
            <a:avLst/>
            <a:gdLst/>
            <a:ahLst/>
            <a:cxnLst/>
            <a:rect l="l" t="t" r="r" b="b"/>
            <a:pathLst>
              <a:path w="4114800" h="701039">
                <a:moveTo>
                  <a:pt x="0" y="701039"/>
                </a:moveTo>
                <a:lnTo>
                  <a:pt x="4114799" y="701039"/>
                </a:lnTo>
                <a:lnTo>
                  <a:pt x="4114799" y="0"/>
                </a:lnTo>
                <a:lnTo>
                  <a:pt x="0" y="0"/>
                </a:lnTo>
                <a:lnTo>
                  <a:pt x="0" y="7010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476500" y="1706879"/>
            <a:ext cx="4191000" cy="0"/>
          </a:xfrm>
          <a:custGeom>
            <a:avLst/>
            <a:gdLst/>
            <a:ahLst/>
            <a:cxnLst/>
            <a:rect l="l" t="t" r="r" b="b"/>
            <a:pathLst>
              <a:path w="4191000">
                <a:moveTo>
                  <a:pt x="0" y="0"/>
                </a:moveTo>
                <a:lnTo>
                  <a:pt x="4190999" y="0"/>
                </a:lnTo>
              </a:path>
            </a:pathLst>
          </a:custGeom>
          <a:ln w="1650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484119" y="952500"/>
            <a:ext cx="0" cy="746760"/>
          </a:xfrm>
          <a:custGeom>
            <a:avLst/>
            <a:gdLst/>
            <a:ahLst/>
            <a:cxnLst/>
            <a:rect l="l" t="t" r="r" b="b"/>
            <a:pathLst>
              <a:path h="746760">
                <a:moveTo>
                  <a:pt x="0" y="0"/>
                </a:moveTo>
                <a:lnTo>
                  <a:pt x="0" y="746760"/>
                </a:lnTo>
              </a:path>
            </a:pathLst>
          </a:custGeom>
          <a:ln w="1650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476500" y="944880"/>
            <a:ext cx="4191000" cy="0"/>
          </a:xfrm>
          <a:custGeom>
            <a:avLst/>
            <a:gdLst/>
            <a:ahLst/>
            <a:cxnLst/>
            <a:rect l="l" t="t" r="r" b="b"/>
            <a:pathLst>
              <a:path w="4191000">
                <a:moveTo>
                  <a:pt x="0" y="0"/>
                </a:moveTo>
                <a:lnTo>
                  <a:pt x="4190999" y="0"/>
                </a:lnTo>
              </a:path>
            </a:pathLst>
          </a:custGeom>
          <a:ln w="1650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659879" y="952500"/>
            <a:ext cx="0" cy="746760"/>
          </a:xfrm>
          <a:custGeom>
            <a:avLst/>
            <a:gdLst/>
            <a:ahLst/>
            <a:cxnLst/>
            <a:rect l="l" t="t" r="r" b="b"/>
            <a:pathLst>
              <a:path h="746760">
                <a:moveTo>
                  <a:pt x="0" y="0"/>
                </a:moveTo>
                <a:lnTo>
                  <a:pt x="0" y="746759"/>
                </a:lnTo>
              </a:path>
            </a:pathLst>
          </a:custGeom>
          <a:ln w="1650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506979" y="1661160"/>
            <a:ext cx="4130040" cy="0"/>
          </a:xfrm>
          <a:custGeom>
            <a:avLst/>
            <a:gdLst/>
            <a:ahLst/>
            <a:cxnLst/>
            <a:rect l="l" t="t" r="r" b="b"/>
            <a:pathLst>
              <a:path w="4130040">
                <a:moveTo>
                  <a:pt x="0" y="0"/>
                </a:moveTo>
                <a:lnTo>
                  <a:pt x="4130039" y="0"/>
                </a:lnTo>
              </a:path>
            </a:pathLst>
          </a:custGeom>
          <a:ln w="4698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529839" y="1013460"/>
            <a:ext cx="0" cy="624840"/>
          </a:xfrm>
          <a:custGeom>
            <a:avLst/>
            <a:gdLst/>
            <a:ahLst/>
            <a:cxnLst/>
            <a:rect l="l" t="t" r="r" b="b"/>
            <a:pathLst>
              <a:path h="624839">
                <a:moveTo>
                  <a:pt x="0" y="0"/>
                </a:moveTo>
                <a:lnTo>
                  <a:pt x="0" y="624840"/>
                </a:lnTo>
              </a:path>
            </a:pathLst>
          </a:custGeom>
          <a:ln w="4698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506979" y="990600"/>
            <a:ext cx="4130040" cy="0"/>
          </a:xfrm>
          <a:custGeom>
            <a:avLst/>
            <a:gdLst/>
            <a:ahLst/>
            <a:cxnLst/>
            <a:rect l="l" t="t" r="r" b="b"/>
            <a:pathLst>
              <a:path w="4130040">
                <a:moveTo>
                  <a:pt x="0" y="0"/>
                </a:moveTo>
                <a:lnTo>
                  <a:pt x="4130039" y="0"/>
                </a:lnTo>
              </a:path>
            </a:pathLst>
          </a:custGeom>
          <a:ln w="4699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614159" y="1013460"/>
            <a:ext cx="0" cy="624840"/>
          </a:xfrm>
          <a:custGeom>
            <a:avLst/>
            <a:gdLst/>
            <a:ahLst/>
            <a:cxnLst/>
            <a:rect l="l" t="t" r="r" b="b"/>
            <a:pathLst>
              <a:path h="624839">
                <a:moveTo>
                  <a:pt x="0" y="0"/>
                </a:moveTo>
                <a:lnTo>
                  <a:pt x="0" y="624839"/>
                </a:lnTo>
              </a:path>
            </a:pathLst>
          </a:custGeom>
          <a:ln w="4698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34085">
              <a:lnSpc>
                <a:spcPct val="100000"/>
              </a:lnSpc>
            </a:pPr>
            <a:r>
              <a:rPr spc="-15" dirty="0"/>
              <a:t>PR</a:t>
            </a:r>
            <a:r>
              <a:rPr spc="-5" dirty="0"/>
              <a:t>A</a:t>
            </a:r>
            <a:r>
              <a:rPr dirty="0"/>
              <a:t>CTICE</a:t>
            </a:r>
          </a:p>
        </p:txBody>
      </p:sp>
      <p:sp>
        <p:nvSpPr>
          <p:cNvPr id="12" name="object 12"/>
          <p:cNvSpPr/>
          <p:nvPr/>
        </p:nvSpPr>
        <p:spPr>
          <a:xfrm>
            <a:off x="2362200" y="1976506"/>
            <a:ext cx="4576693" cy="465289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14600" y="975360"/>
            <a:ext cx="4114800" cy="701040"/>
          </a:xfrm>
          <a:custGeom>
            <a:avLst/>
            <a:gdLst/>
            <a:ahLst/>
            <a:cxnLst/>
            <a:rect l="l" t="t" r="r" b="b"/>
            <a:pathLst>
              <a:path w="4114800" h="701039">
                <a:moveTo>
                  <a:pt x="0" y="701039"/>
                </a:moveTo>
                <a:lnTo>
                  <a:pt x="4114799" y="701039"/>
                </a:lnTo>
                <a:lnTo>
                  <a:pt x="4114799" y="0"/>
                </a:lnTo>
                <a:lnTo>
                  <a:pt x="0" y="0"/>
                </a:lnTo>
                <a:lnTo>
                  <a:pt x="0" y="7010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476500" y="1706879"/>
            <a:ext cx="4191000" cy="0"/>
          </a:xfrm>
          <a:custGeom>
            <a:avLst/>
            <a:gdLst/>
            <a:ahLst/>
            <a:cxnLst/>
            <a:rect l="l" t="t" r="r" b="b"/>
            <a:pathLst>
              <a:path w="4191000">
                <a:moveTo>
                  <a:pt x="0" y="0"/>
                </a:moveTo>
                <a:lnTo>
                  <a:pt x="4190999" y="0"/>
                </a:lnTo>
              </a:path>
            </a:pathLst>
          </a:custGeom>
          <a:ln w="1650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484119" y="952500"/>
            <a:ext cx="0" cy="746760"/>
          </a:xfrm>
          <a:custGeom>
            <a:avLst/>
            <a:gdLst/>
            <a:ahLst/>
            <a:cxnLst/>
            <a:rect l="l" t="t" r="r" b="b"/>
            <a:pathLst>
              <a:path h="746760">
                <a:moveTo>
                  <a:pt x="0" y="0"/>
                </a:moveTo>
                <a:lnTo>
                  <a:pt x="0" y="746760"/>
                </a:lnTo>
              </a:path>
            </a:pathLst>
          </a:custGeom>
          <a:ln w="1650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476500" y="944880"/>
            <a:ext cx="4191000" cy="0"/>
          </a:xfrm>
          <a:custGeom>
            <a:avLst/>
            <a:gdLst/>
            <a:ahLst/>
            <a:cxnLst/>
            <a:rect l="l" t="t" r="r" b="b"/>
            <a:pathLst>
              <a:path w="4191000">
                <a:moveTo>
                  <a:pt x="0" y="0"/>
                </a:moveTo>
                <a:lnTo>
                  <a:pt x="4190999" y="0"/>
                </a:lnTo>
              </a:path>
            </a:pathLst>
          </a:custGeom>
          <a:ln w="1650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659879" y="952500"/>
            <a:ext cx="0" cy="746760"/>
          </a:xfrm>
          <a:custGeom>
            <a:avLst/>
            <a:gdLst/>
            <a:ahLst/>
            <a:cxnLst/>
            <a:rect l="l" t="t" r="r" b="b"/>
            <a:pathLst>
              <a:path h="746760">
                <a:moveTo>
                  <a:pt x="0" y="0"/>
                </a:moveTo>
                <a:lnTo>
                  <a:pt x="0" y="746759"/>
                </a:lnTo>
              </a:path>
            </a:pathLst>
          </a:custGeom>
          <a:ln w="1650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506979" y="1661160"/>
            <a:ext cx="4130040" cy="0"/>
          </a:xfrm>
          <a:custGeom>
            <a:avLst/>
            <a:gdLst/>
            <a:ahLst/>
            <a:cxnLst/>
            <a:rect l="l" t="t" r="r" b="b"/>
            <a:pathLst>
              <a:path w="4130040">
                <a:moveTo>
                  <a:pt x="0" y="0"/>
                </a:moveTo>
                <a:lnTo>
                  <a:pt x="4130039" y="0"/>
                </a:lnTo>
              </a:path>
            </a:pathLst>
          </a:custGeom>
          <a:ln w="4698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529839" y="1013460"/>
            <a:ext cx="0" cy="624840"/>
          </a:xfrm>
          <a:custGeom>
            <a:avLst/>
            <a:gdLst/>
            <a:ahLst/>
            <a:cxnLst/>
            <a:rect l="l" t="t" r="r" b="b"/>
            <a:pathLst>
              <a:path h="624839">
                <a:moveTo>
                  <a:pt x="0" y="0"/>
                </a:moveTo>
                <a:lnTo>
                  <a:pt x="0" y="624840"/>
                </a:lnTo>
              </a:path>
            </a:pathLst>
          </a:custGeom>
          <a:ln w="4698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506979" y="990600"/>
            <a:ext cx="4130040" cy="0"/>
          </a:xfrm>
          <a:custGeom>
            <a:avLst/>
            <a:gdLst/>
            <a:ahLst/>
            <a:cxnLst/>
            <a:rect l="l" t="t" r="r" b="b"/>
            <a:pathLst>
              <a:path w="4130040">
                <a:moveTo>
                  <a:pt x="0" y="0"/>
                </a:moveTo>
                <a:lnTo>
                  <a:pt x="4130039" y="0"/>
                </a:lnTo>
              </a:path>
            </a:pathLst>
          </a:custGeom>
          <a:ln w="4699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614159" y="1013460"/>
            <a:ext cx="0" cy="624840"/>
          </a:xfrm>
          <a:custGeom>
            <a:avLst/>
            <a:gdLst/>
            <a:ahLst/>
            <a:cxnLst/>
            <a:rect l="l" t="t" r="r" b="b"/>
            <a:pathLst>
              <a:path h="624839">
                <a:moveTo>
                  <a:pt x="0" y="0"/>
                </a:moveTo>
                <a:lnTo>
                  <a:pt x="0" y="624839"/>
                </a:lnTo>
              </a:path>
            </a:pathLst>
          </a:custGeom>
          <a:ln w="4698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34085">
              <a:lnSpc>
                <a:spcPct val="100000"/>
              </a:lnSpc>
            </a:pPr>
            <a:r>
              <a:rPr spc="-15" dirty="0"/>
              <a:t>PR</a:t>
            </a:r>
            <a:r>
              <a:rPr spc="-5" dirty="0"/>
              <a:t>A</a:t>
            </a:r>
            <a:r>
              <a:rPr dirty="0"/>
              <a:t>CTICE</a:t>
            </a:r>
          </a:p>
        </p:txBody>
      </p:sp>
      <p:sp>
        <p:nvSpPr>
          <p:cNvPr id="12" name="object 12"/>
          <p:cNvSpPr/>
          <p:nvPr/>
        </p:nvSpPr>
        <p:spPr>
          <a:xfrm>
            <a:off x="3657600" y="2010155"/>
            <a:ext cx="3792474" cy="2514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57200" y="2743263"/>
            <a:ext cx="2976500" cy="2976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244218" y="4294123"/>
            <a:ext cx="3451981" cy="229717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14600" y="975360"/>
            <a:ext cx="4114800" cy="701040"/>
          </a:xfrm>
          <a:custGeom>
            <a:avLst/>
            <a:gdLst/>
            <a:ahLst/>
            <a:cxnLst/>
            <a:rect l="l" t="t" r="r" b="b"/>
            <a:pathLst>
              <a:path w="4114800" h="701039">
                <a:moveTo>
                  <a:pt x="0" y="701039"/>
                </a:moveTo>
                <a:lnTo>
                  <a:pt x="4114799" y="701039"/>
                </a:lnTo>
                <a:lnTo>
                  <a:pt x="4114799" y="0"/>
                </a:lnTo>
                <a:lnTo>
                  <a:pt x="0" y="0"/>
                </a:lnTo>
                <a:lnTo>
                  <a:pt x="0" y="7010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476500" y="1706879"/>
            <a:ext cx="4191000" cy="0"/>
          </a:xfrm>
          <a:custGeom>
            <a:avLst/>
            <a:gdLst/>
            <a:ahLst/>
            <a:cxnLst/>
            <a:rect l="l" t="t" r="r" b="b"/>
            <a:pathLst>
              <a:path w="4191000">
                <a:moveTo>
                  <a:pt x="0" y="0"/>
                </a:moveTo>
                <a:lnTo>
                  <a:pt x="4190999" y="0"/>
                </a:lnTo>
              </a:path>
            </a:pathLst>
          </a:custGeom>
          <a:ln w="1650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484119" y="952500"/>
            <a:ext cx="0" cy="746760"/>
          </a:xfrm>
          <a:custGeom>
            <a:avLst/>
            <a:gdLst/>
            <a:ahLst/>
            <a:cxnLst/>
            <a:rect l="l" t="t" r="r" b="b"/>
            <a:pathLst>
              <a:path h="746760">
                <a:moveTo>
                  <a:pt x="0" y="0"/>
                </a:moveTo>
                <a:lnTo>
                  <a:pt x="0" y="746760"/>
                </a:lnTo>
              </a:path>
            </a:pathLst>
          </a:custGeom>
          <a:ln w="1650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476500" y="944880"/>
            <a:ext cx="4191000" cy="0"/>
          </a:xfrm>
          <a:custGeom>
            <a:avLst/>
            <a:gdLst/>
            <a:ahLst/>
            <a:cxnLst/>
            <a:rect l="l" t="t" r="r" b="b"/>
            <a:pathLst>
              <a:path w="4191000">
                <a:moveTo>
                  <a:pt x="0" y="0"/>
                </a:moveTo>
                <a:lnTo>
                  <a:pt x="4190999" y="0"/>
                </a:lnTo>
              </a:path>
            </a:pathLst>
          </a:custGeom>
          <a:ln w="1650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659879" y="952500"/>
            <a:ext cx="0" cy="746760"/>
          </a:xfrm>
          <a:custGeom>
            <a:avLst/>
            <a:gdLst/>
            <a:ahLst/>
            <a:cxnLst/>
            <a:rect l="l" t="t" r="r" b="b"/>
            <a:pathLst>
              <a:path h="746760">
                <a:moveTo>
                  <a:pt x="0" y="0"/>
                </a:moveTo>
                <a:lnTo>
                  <a:pt x="0" y="746759"/>
                </a:lnTo>
              </a:path>
            </a:pathLst>
          </a:custGeom>
          <a:ln w="1650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506979" y="1661160"/>
            <a:ext cx="4130040" cy="0"/>
          </a:xfrm>
          <a:custGeom>
            <a:avLst/>
            <a:gdLst/>
            <a:ahLst/>
            <a:cxnLst/>
            <a:rect l="l" t="t" r="r" b="b"/>
            <a:pathLst>
              <a:path w="4130040">
                <a:moveTo>
                  <a:pt x="0" y="0"/>
                </a:moveTo>
                <a:lnTo>
                  <a:pt x="4130039" y="0"/>
                </a:lnTo>
              </a:path>
            </a:pathLst>
          </a:custGeom>
          <a:ln w="4698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529839" y="1013460"/>
            <a:ext cx="0" cy="624840"/>
          </a:xfrm>
          <a:custGeom>
            <a:avLst/>
            <a:gdLst/>
            <a:ahLst/>
            <a:cxnLst/>
            <a:rect l="l" t="t" r="r" b="b"/>
            <a:pathLst>
              <a:path h="624839">
                <a:moveTo>
                  <a:pt x="0" y="0"/>
                </a:moveTo>
                <a:lnTo>
                  <a:pt x="0" y="624840"/>
                </a:lnTo>
              </a:path>
            </a:pathLst>
          </a:custGeom>
          <a:ln w="4698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506979" y="990600"/>
            <a:ext cx="4130040" cy="0"/>
          </a:xfrm>
          <a:custGeom>
            <a:avLst/>
            <a:gdLst/>
            <a:ahLst/>
            <a:cxnLst/>
            <a:rect l="l" t="t" r="r" b="b"/>
            <a:pathLst>
              <a:path w="4130040">
                <a:moveTo>
                  <a:pt x="0" y="0"/>
                </a:moveTo>
                <a:lnTo>
                  <a:pt x="4130039" y="0"/>
                </a:lnTo>
              </a:path>
            </a:pathLst>
          </a:custGeom>
          <a:ln w="4699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614159" y="1013460"/>
            <a:ext cx="0" cy="624840"/>
          </a:xfrm>
          <a:custGeom>
            <a:avLst/>
            <a:gdLst/>
            <a:ahLst/>
            <a:cxnLst/>
            <a:rect l="l" t="t" r="r" b="b"/>
            <a:pathLst>
              <a:path h="624839">
                <a:moveTo>
                  <a:pt x="0" y="0"/>
                </a:moveTo>
                <a:lnTo>
                  <a:pt x="0" y="624839"/>
                </a:lnTo>
              </a:path>
            </a:pathLst>
          </a:custGeom>
          <a:ln w="4698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34085">
              <a:lnSpc>
                <a:spcPct val="100000"/>
              </a:lnSpc>
            </a:pPr>
            <a:r>
              <a:rPr spc="-15" dirty="0"/>
              <a:t>PR</a:t>
            </a:r>
            <a:r>
              <a:rPr spc="-5" dirty="0"/>
              <a:t>A</a:t>
            </a:r>
            <a:r>
              <a:rPr dirty="0"/>
              <a:t>CTICE</a:t>
            </a:r>
          </a:p>
        </p:txBody>
      </p:sp>
      <p:sp>
        <p:nvSpPr>
          <p:cNvPr id="12" name="object 12"/>
          <p:cNvSpPr/>
          <p:nvPr/>
        </p:nvSpPr>
        <p:spPr>
          <a:xfrm>
            <a:off x="1905000" y="2251368"/>
            <a:ext cx="5334000" cy="4000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14600" y="975360"/>
            <a:ext cx="4114800" cy="701040"/>
          </a:xfrm>
          <a:custGeom>
            <a:avLst/>
            <a:gdLst/>
            <a:ahLst/>
            <a:cxnLst/>
            <a:rect l="l" t="t" r="r" b="b"/>
            <a:pathLst>
              <a:path w="4114800" h="701039">
                <a:moveTo>
                  <a:pt x="0" y="701039"/>
                </a:moveTo>
                <a:lnTo>
                  <a:pt x="4114799" y="701039"/>
                </a:lnTo>
                <a:lnTo>
                  <a:pt x="4114799" y="0"/>
                </a:lnTo>
                <a:lnTo>
                  <a:pt x="0" y="0"/>
                </a:lnTo>
                <a:lnTo>
                  <a:pt x="0" y="7010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476500" y="1706879"/>
            <a:ext cx="4191000" cy="0"/>
          </a:xfrm>
          <a:custGeom>
            <a:avLst/>
            <a:gdLst/>
            <a:ahLst/>
            <a:cxnLst/>
            <a:rect l="l" t="t" r="r" b="b"/>
            <a:pathLst>
              <a:path w="4191000">
                <a:moveTo>
                  <a:pt x="0" y="0"/>
                </a:moveTo>
                <a:lnTo>
                  <a:pt x="4190999" y="0"/>
                </a:lnTo>
              </a:path>
            </a:pathLst>
          </a:custGeom>
          <a:ln w="1650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484119" y="952500"/>
            <a:ext cx="0" cy="746760"/>
          </a:xfrm>
          <a:custGeom>
            <a:avLst/>
            <a:gdLst/>
            <a:ahLst/>
            <a:cxnLst/>
            <a:rect l="l" t="t" r="r" b="b"/>
            <a:pathLst>
              <a:path h="746760">
                <a:moveTo>
                  <a:pt x="0" y="0"/>
                </a:moveTo>
                <a:lnTo>
                  <a:pt x="0" y="746760"/>
                </a:lnTo>
              </a:path>
            </a:pathLst>
          </a:custGeom>
          <a:ln w="1650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476500" y="944880"/>
            <a:ext cx="4191000" cy="0"/>
          </a:xfrm>
          <a:custGeom>
            <a:avLst/>
            <a:gdLst/>
            <a:ahLst/>
            <a:cxnLst/>
            <a:rect l="l" t="t" r="r" b="b"/>
            <a:pathLst>
              <a:path w="4191000">
                <a:moveTo>
                  <a:pt x="0" y="0"/>
                </a:moveTo>
                <a:lnTo>
                  <a:pt x="4190999" y="0"/>
                </a:lnTo>
              </a:path>
            </a:pathLst>
          </a:custGeom>
          <a:ln w="1650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659879" y="952500"/>
            <a:ext cx="0" cy="746760"/>
          </a:xfrm>
          <a:custGeom>
            <a:avLst/>
            <a:gdLst/>
            <a:ahLst/>
            <a:cxnLst/>
            <a:rect l="l" t="t" r="r" b="b"/>
            <a:pathLst>
              <a:path h="746760">
                <a:moveTo>
                  <a:pt x="0" y="0"/>
                </a:moveTo>
                <a:lnTo>
                  <a:pt x="0" y="746759"/>
                </a:lnTo>
              </a:path>
            </a:pathLst>
          </a:custGeom>
          <a:ln w="1650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506979" y="1661160"/>
            <a:ext cx="4130040" cy="0"/>
          </a:xfrm>
          <a:custGeom>
            <a:avLst/>
            <a:gdLst/>
            <a:ahLst/>
            <a:cxnLst/>
            <a:rect l="l" t="t" r="r" b="b"/>
            <a:pathLst>
              <a:path w="4130040">
                <a:moveTo>
                  <a:pt x="0" y="0"/>
                </a:moveTo>
                <a:lnTo>
                  <a:pt x="4130039" y="0"/>
                </a:lnTo>
              </a:path>
            </a:pathLst>
          </a:custGeom>
          <a:ln w="4698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529839" y="1013460"/>
            <a:ext cx="0" cy="624840"/>
          </a:xfrm>
          <a:custGeom>
            <a:avLst/>
            <a:gdLst/>
            <a:ahLst/>
            <a:cxnLst/>
            <a:rect l="l" t="t" r="r" b="b"/>
            <a:pathLst>
              <a:path h="624839">
                <a:moveTo>
                  <a:pt x="0" y="0"/>
                </a:moveTo>
                <a:lnTo>
                  <a:pt x="0" y="624840"/>
                </a:lnTo>
              </a:path>
            </a:pathLst>
          </a:custGeom>
          <a:ln w="4698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506979" y="990600"/>
            <a:ext cx="4130040" cy="0"/>
          </a:xfrm>
          <a:custGeom>
            <a:avLst/>
            <a:gdLst/>
            <a:ahLst/>
            <a:cxnLst/>
            <a:rect l="l" t="t" r="r" b="b"/>
            <a:pathLst>
              <a:path w="4130040">
                <a:moveTo>
                  <a:pt x="0" y="0"/>
                </a:moveTo>
                <a:lnTo>
                  <a:pt x="4130039" y="0"/>
                </a:lnTo>
              </a:path>
            </a:pathLst>
          </a:custGeom>
          <a:ln w="4699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614159" y="1013460"/>
            <a:ext cx="0" cy="624840"/>
          </a:xfrm>
          <a:custGeom>
            <a:avLst/>
            <a:gdLst/>
            <a:ahLst/>
            <a:cxnLst/>
            <a:rect l="l" t="t" r="r" b="b"/>
            <a:pathLst>
              <a:path h="624839">
                <a:moveTo>
                  <a:pt x="0" y="0"/>
                </a:moveTo>
                <a:lnTo>
                  <a:pt x="0" y="624839"/>
                </a:lnTo>
              </a:path>
            </a:pathLst>
          </a:custGeom>
          <a:ln w="4698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34085">
              <a:lnSpc>
                <a:spcPct val="100000"/>
              </a:lnSpc>
            </a:pPr>
            <a:r>
              <a:rPr spc="-15" dirty="0"/>
              <a:t>PR</a:t>
            </a:r>
            <a:r>
              <a:rPr spc="-5" dirty="0"/>
              <a:t>A</a:t>
            </a:r>
            <a:r>
              <a:rPr dirty="0"/>
              <a:t>CTICE</a:t>
            </a:r>
          </a:p>
        </p:txBody>
      </p:sp>
      <p:sp>
        <p:nvSpPr>
          <p:cNvPr id="12" name="object 12"/>
          <p:cNvSpPr/>
          <p:nvPr/>
        </p:nvSpPr>
        <p:spPr>
          <a:xfrm>
            <a:off x="1676400" y="2209800"/>
            <a:ext cx="5949574" cy="3962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14600" y="975360"/>
            <a:ext cx="4114800" cy="701040"/>
          </a:xfrm>
          <a:custGeom>
            <a:avLst/>
            <a:gdLst/>
            <a:ahLst/>
            <a:cxnLst/>
            <a:rect l="l" t="t" r="r" b="b"/>
            <a:pathLst>
              <a:path w="4114800" h="701039">
                <a:moveTo>
                  <a:pt x="0" y="701039"/>
                </a:moveTo>
                <a:lnTo>
                  <a:pt x="4114799" y="701039"/>
                </a:lnTo>
                <a:lnTo>
                  <a:pt x="4114799" y="0"/>
                </a:lnTo>
                <a:lnTo>
                  <a:pt x="0" y="0"/>
                </a:lnTo>
                <a:lnTo>
                  <a:pt x="0" y="7010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476500" y="1706879"/>
            <a:ext cx="4191000" cy="0"/>
          </a:xfrm>
          <a:custGeom>
            <a:avLst/>
            <a:gdLst/>
            <a:ahLst/>
            <a:cxnLst/>
            <a:rect l="l" t="t" r="r" b="b"/>
            <a:pathLst>
              <a:path w="4191000">
                <a:moveTo>
                  <a:pt x="0" y="0"/>
                </a:moveTo>
                <a:lnTo>
                  <a:pt x="4190999" y="0"/>
                </a:lnTo>
              </a:path>
            </a:pathLst>
          </a:custGeom>
          <a:ln w="1650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484119" y="952500"/>
            <a:ext cx="0" cy="746760"/>
          </a:xfrm>
          <a:custGeom>
            <a:avLst/>
            <a:gdLst/>
            <a:ahLst/>
            <a:cxnLst/>
            <a:rect l="l" t="t" r="r" b="b"/>
            <a:pathLst>
              <a:path h="746760">
                <a:moveTo>
                  <a:pt x="0" y="0"/>
                </a:moveTo>
                <a:lnTo>
                  <a:pt x="0" y="746760"/>
                </a:lnTo>
              </a:path>
            </a:pathLst>
          </a:custGeom>
          <a:ln w="1650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476500" y="944880"/>
            <a:ext cx="4191000" cy="0"/>
          </a:xfrm>
          <a:custGeom>
            <a:avLst/>
            <a:gdLst/>
            <a:ahLst/>
            <a:cxnLst/>
            <a:rect l="l" t="t" r="r" b="b"/>
            <a:pathLst>
              <a:path w="4191000">
                <a:moveTo>
                  <a:pt x="0" y="0"/>
                </a:moveTo>
                <a:lnTo>
                  <a:pt x="4190999" y="0"/>
                </a:lnTo>
              </a:path>
            </a:pathLst>
          </a:custGeom>
          <a:ln w="1650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659879" y="952500"/>
            <a:ext cx="0" cy="746760"/>
          </a:xfrm>
          <a:custGeom>
            <a:avLst/>
            <a:gdLst/>
            <a:ahLst/>
            <a:cxnLst/>
            <a:rect l="l" t="t" r="r" b="b"/>
            <a:pathLst>
              <a:path h="746760">
                <a:moveTo>
                  <a:pt x="0" y="0"/>
                </a:moveTo>
                <a:lnTo>
                  <a:pt x="0" y="746759"/>
                </a:lnTo>
              </a:path>
            </a:pathLst>
          </a:custGeom>
          <a:ln w="1650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506979" y="1661160"/>
            <a:ext cx="4130040" cy="0"/>
          </a:xfrm>
          <a:custGeom>
            <a:avLst/>
            <a:gdLst/>
            <a:ahLst/>
            <a:cxnLst/>
            <a:rect l="l" t="t" r="r" b="b"/>
            <a:pathLst>
              <a:path w="4130040">
                <a:moveTo>
                  <a:pt x="0" y="0"/>
                </a:moveTo>
                <a:lnTo>
                  <a:pt x="4130039" y="0"/>
                </a:lnTo>
              </a:path>
            </a:pathLst>
          </a:custGeom>
          <a:ln w="4698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529839" y="1013460"/>
            <a:ext cx="0" cy="624840"/>
          </a:xfrm>
          <a:custGeom>
            <a:avLst/>
            <a:gdLst/>
            <a:ahLst/>
            <a:cxnLst/>
            <a:rect l="l" t="t" r="r" b="b"/>
            <a:pathLst>
              <a:path h="624839">
                <a:moveTo>
                  <a:pt x="0" y="0"/>
                </a:moveTo>
                <a:lnTo>
                  <a:pt x="0" y="624840"/>
                </a:lnTo>
              </a:path>
            </a:pathLst>
          </a:custGeom>
          <a:ln w="4698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506979" y="990600"/>
            <a:ext cx="4130040" cy="0"/>
          </a:xfrm>
          <a:custGeom>
            <a:avLst/>
            <a:gdLst/>
            <a:ahLst/>
            <a:cxnLst/>
            <a:rect l="l" t="t" r="r" b="b"/>
            <a:pathLst>
              <a:path w="4130040">
                <a:moveTo>
                  <a:pt x="0" y="0"/>
                </a:moveTo>
                <a:lnTo>
                  <a:pt x="4130039" y="0"/>
                </a:lnTo>
              </a:path>
            </a:pathLst>
          </a:custGeom>
          <a:ln w="4699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614159" y="1013460"/>
            <a:ext cx="0" cy="624840"/>
          </a:xfrm>
          <a:custGeom>
            <a:avLst/>
            <a:gdLst/>
            <a:ahLst/>
            <a:cxnLst/>
            <a:rect l="l" t="t" r="r" b="b"/>
            <a:pathLst>
              <a:path h="624839">
                <a:moveTo>
                  <a:pt x="0" y="0"/>
                </a:moveTo>
                <a:lnTo>
                  <a:pt x="0" y="624839"/>
                </a:lnTo>
              </a:path>
            </a:pathLst>
          </a:custGeom>
          <a:ln w="4698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34085">
              <a:lnSpc>
                <a:spcPct val="100000"/>
              </a:lnSpc>
            </a:pPr>
            <a:r>
              <a:rPr spc="-15" dirty="0"/>
              <a:t>PR</a:t>
            </a:r>
            <a:r>
              <a:rPr spc="-5" dirty="0"/>
              <a:t>A</a:t>
            </a:r>
            <a:r>
              <a:rPr dirty="0"/>
              <a:t>CTICE</a:t>
            </a:r>
          </a:p>
        </p:txBody>
      </p:sp>
      <p:sp>
        <p:nvSpPr>
          <p:cNvPr id="12" name="object 12"/>
          <p:cNvSpPr/>
          <p:nvPr/>
        </p:nvSpPr>
        <p:spPr>
          <a:xfrm>
            <a:off x="381000" y="1905000"/>
            <a:ext cx="3758702" cy="2438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465582" y="2209800"/>
            <a:ext cx="2981324" cy="29813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590800" y="4598289"/>
            <a:ext cx="2667000" cy="209778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14600" y="975360"/>
            <a:ext cx="4114800" cy="701040"/>
          </a:xfrm>
          <a:custGeom>
            <a:avLst/>
            <a:gdLst/>
            <a:ahLst/>
            <a:cxnLst/>
            <a:rect l="l" t="t" r="r" b="b"/>
            <a:pathLst>
              <a:path w="4114800" h="701039">
                <a:moveTo>
                  <a:pt x="0" y="701039"/>
                </a:moveTo>
                <a:lnTo>
                  <a:pt x="4114799" y="701039"/>
                </a:lnTo>
                <a:lnTo>
                  <a:pt x="4114799" y="0"/>
                </a:lnTo>
                <a:lnTo>
                  <a:pt x="0" y="0"/>
                </a:lnTo>
                <a:lnTo>
                  <a:pt x="0" y="7010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476500" y="1706879"/>
            <a:ext cx="4191000" cy="0"/>
          </a:xfrm>
          <a:custGeom>
            <a:avLst/>
            <a:gdLst/>
            <a:ahLst/>
            <a:cxnLst/>
            <a:rect l="l" t="t" r="r" b="b"/>
            <a:pathLst>
              <a:path w="4191000">
                <a:moveTo>
                  <a:pt x="0" y="0"/>
                </a:moveTo>
                <a:lnTo>
                  <a:pt x="4190999" y="0"/>
                </a:lnTo>
              </a:path>
            </a:pathLst>
          </a:custGeom>
          <a:ln w="1650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484119" y="952500"/>
            <a:ext cx="0" cy="746760"/>
          </a:xfrm>
          <a:custGeom>
            <a:avLst/>
            <a:gdLst/>
            <a:ahLst/>
            <a:cxnLst/>
            <a:rect l="l" t="t" r="r" b="b"/>
            <a:pathLst>
              <a:path h="746760">
                <a:moveTo>
                  <a:pt x="0" y="0"/>
                </a:moveTo>
                <a:lnTo>
                  <a:pt x="0" y="746760"/>
                </a:lnTo>
              </a:path>
            </a:pathLst>
          </a:custGeom>
          <a:ln w="1650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476500" y="944880"/>
            <a:ext cx="4191000" cy="0"/>
          </a:xfrm>
          <a:custGeom>
            <a:avLst/>
            <a:gdLst/>
            <a:ahLst/>
            <a:cxnLst/>
            <a:rect l="l" t="t" r="r" b="b"/>
            <a:pathLst>
              <a:path w="4191000">
                <a:moveTo>
                  <a:pt x="0" y="0"/>
                </a:moveTo>
                <a:lnTo>
                  <a:pt x="4190999" y="0"/>
                </a:lnTo>
              </a:path>
            </a:pathLst>
          </a:custGeom>
          <a:ln w="1650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659879" y="952500"/>
            <a:ext cx="0" cy="746760"/>
          </a:xfrm>
          <a:custGeom>
            <a:avLst/>
            <a:gdLst/>
            <a:ahLst/>
            <a:cxnLst/>
            <a:rect l="l" t="t" r="r" b="b"/>
            <a:pathLst>
              <a:path h="746760">
                <a:moveTo>
                  <a:pt x="0" y="0"/>
                </a:moveTo>
                <a:lnTo>
                  <a:pt x="0" y="746759"/>
                </a:lnTo>
              </a:path>
            </a:pathLst>
          </a:custGeom>
          <a:ln w="1650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506979" y="1661160"/>
            <a:ext cx="4130040" cy="0"/>
          </a:xfrm>
          <a:custGeom>
            <a:avLst/>
            <a:gdLst/>
            <a:ahLst/>
            <a:cxnLst/>
            <a:rect l="l" t="t" r="r" b="b"/>
            <a:pathLst>
              <a:path w="4130040">
                <a:moveTo>
                  <a:pt x="0" y="0"/>
                </a:moveTo>
                <a:lnTo>
                  <a:pt x="4130039" y="0"/>
                </a:lnTo>
              </a:path>
            </a:pathLst>
          </a:custGeom>
          <a:ln w="4698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529839" y="1013460"/>
            <a:ext cx="0" cy="624840"/>
          </a:xfrm>
          <a:custGeom>
            <a:avLst/>
            <a:gdLst/>
            <a:ahLst/>
            <a:cxnLst/>
            <a:rect l="l" t="t" r="r" b="b"/>
            <a:pathLst>
              <a:path h="624839">
                <a:moveTo>
                  <a:pt x="0" y="0"/>
                </a:moveTo>
                <a:lnTo>
                  <a:pt x="0" y="624840"/>
                </a:lnTo>
              </a:path>
            </a:pathLst>
          </a:custGeom>
          <a:ln w="4698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506979" y="990600"/>
            <a:ext cx="4130040" cy="0"/>
          </a:xfrm>
          <a:custGeom>
            <a:avLst/>
            <a:gdLst/>
            <a:ahLst/>
            <a:cxnLst/>
            <a:rect l="l" t="t" r="r" b="b"/>
            <a:pathLst>
              <a:path w="4130040">
                <a:moveTo>
                  <a:pt x="0" y="0"/>
                </a:moveTo>
                <a:lnTo>
                  <a:pt x="4130039" y="0"/>
                </a:lnTo>
              </a:path>
            </a:pathLst>
          </a:custGeom>
          <a:ln w="4699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614159" y="1013460"/>
            <a:ext cx="0" cy="624840"/>
          </a:xfrm>
          <a:custGeom>
            <a:avLst/>
            <a:gdLst/>
            <a:ahLst/>
            <a:cxnLst/>
            <a:rect l="l" t="t" r="r" b="b"/>
            <a:pathLst>
              <a:path h="624839">
                <a:moveTo>
                  <a:pt x="0" y="0"/>
                </a:moveTo>
                <a:lnTo>
                  <a:pt x="0" y="624839"/>
                </a:lnTo>
              </a:path>
            </a:pathLst>
          </a:custGeom>
          <a:ln w="4698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34085">
              <a:lnSpc>
                <a:spcPct val="100000"/>
              </a:lnSpc>
            </a:pPr>
            <a:r>
              <a:rPr spc="-15" dirty="0"/>
              <a:t>PR</a:t>
            </a:r>
            <a:r>
              <a:rPr spc="-5" dirty="0"/>
              <a:t>A</a:t>
            </a:r>
            <a:r>
              <a:rPr dirty="0"/>
              <a:t>CTICE</a:t>
            </a:r>
          </a:p>
        </p:txBody>
      </p:sp>
      <p:sp>
        <p:nvSpPr>
          <p:cNvPr id="12" name="object 12"/>
          <p:cNvSpPr/>
          <p:nvPr/>
        </p:nvSpPr>
        <p:spPr>
          <a:xfrm>
            <a:off x="1905000" y="2285984"/>
            <a:ext cx="5605393" cy="39224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14600" y="975360"/>
            <a:ext cx="4114800" cy="701040"/>
          </a:xfrm>
          <a:custGeom>
            <a:avLst/>
            <a:gdLst/>
            <a:ahLst/>
            <a:cxnLst/>
            <a:rect l="l" t="t" r="r" b="b"/>
            <a:pathLst>
              <a:path w="4114800" h="701039">
                <a:moveTo>
                  <a:pt x="0" y="701039"/>
                </a:moveTo>
                <a:lnTo>
                  <a:pt x="4114799" y="701039"/>
                </a:lnTo>
                <a:lnTo>
                  <a:pt x="4114799" y="0"/>
                </a:lnTo>
                <a:lnTo>
                  <a:pt x="0" y="0"/>
                </a:lnTo>
                <a:lnTo>
                  <a:pt x="0" y="7010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476500" y="1706879"/>
            <a:ext cx="4191000" cy="0"/>
          </a:xfrm>
          <a:custGeom>
            <a:avLst/>
            <a:gdLst/>
            <a:ahLst/>
            <a:cxnLst/>
            <a:rect l="l" t="t" r="r" b="b"/>
            <a:pathLst>
              <a:path w="4191000">
                <a:moveTo>
                  <a:pt x="0" y="0"/>
                </a:moveTo>
                <a:lnTo>
                  <a:pt x="4190999" y="0"/>
                </a:lnTo>
              </a:path>
            </a:pathLst>
          </a:custGeom>
          <a:ln w="1650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484119" y="952500"/>
            <a:ext cx="0" cy="746760"/>
          </a:xfrm>
          <a:custGeom>
            <a:avLst/>
            <a:gdLst/>
            <a:ahLst/>
            <a:cxnLst/>
            <a:rect l="l" t="t" r="r" b="b"/>
            <a:pathLst>
              <a:path h="746760">
                <a:moveTo>
                  <a:pt x="0" y="0"/>
                </a:moveTo>
                <a:lnTo>
                  <a:pt x="0" y="746760"/>
                </a:lnTo>
              </a:path>
            </a:pathLst>
          </a:custGeom>
          <a:ln w="1650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476500" y="944880"/>
            <a:ext cx="4191000" cy="0"/>
          </a:xfrm>
          <a:custGeom>
            <a:avLst/>
            <a:gdLst/>
            <a:ahLst/>
            <a:cxnLst/>
            <a:rect l="l" t="t" r="r" b="b"/>
            <a:pathLst>
              <a:path w="4191000">
                <a:moveTo>
                  <a:pt x="0" y="0"/>
                </a:moveTo>
                <a:lnTo>
                  <a:pt x="4190999" y="0"/>
                </a:lnTo>
              </a:path>
            </a:pathLst>
          </a:custGeom>
          <a:ln w="1650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659879" y="952500"/>
            <a:ext cx="0" cy="746760"/>
          </a:xfrm>
          <a:custGeom>
            <a:avLst/>
            <a:gdLst/>
            <a:ahLst/>
            <a:cxnLst/>
            <a:rect l="l" t="t" r="r" b="b"/>
            <a:pathLst>
              <a:path h="746760">
                <a:moveTo>
                  <a:pt x="0" y="0"/>
                </a:moveTo>
                <a:lnTo>
                  <a:pt x="0" y="746759"/>
                </a:lnTo>
              </a:path>
            </a:pathLst>
          </a:custGeom>
          <a:ln w="1650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506979" y="1661160"/>
            <a:ext cx="4130040" cy="0"/>
          </a:xfrm>
          <a:custGeom>
            <a:avLst/>
            <a:gdLst/>
            <a:ahLst/>
            <a:cxnLst/>
            <a:rect l="l" t="t" r="r" b="b"/>
            <a:pathLst>
              <a:path w="4130040">
                <a:moveTo>
                  <a:pt x="0" y="0"/>
                </a:moveTo>
                <a:lnTo>
                  <a:pt x="4130039" y="0"/>
                </a:lnTo>
              </a:path>
            </a:pathLst>
          </a:custGeom>
          <a:ln w="4698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529839" y="1013460"/>
            <a:ext cx="0" cy="624840"/>
          </a:xfrm>
          <a:custGeom>
            <a:avLst/>
            <a:gdLst/>
            <a:ahLst/>
            <a:cxnLst/>
            <a:rect l="l" t="t" r="r" b="b"/>
            <a:pathLst>
              <a:path h="624839">
                <a:moveTo>
                  <a:pt x="0" y="0"/>
                </a:moveTo>
                <a:lnTo>
                  <a:pt x="0" y="624840"/>
                </a:lnTo>
              </a:path>
            </a:pathLst>
          </a:custGeom>
          <a:ln w="4698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506979" y="990600"/>
            <a:ext cx="4130040" cy="0"/>
          </a:xfrm>
          <a:custGeom>
            <a:avLst/>
            <a:gdLst/>
            <a:ahLst/>
            <a:cxnLst/>
            <a:rect l="l" t="t" r="r" b="b"/>
            <a:pathLst>
              <a:path w="4130040">
                <a:moveTo>
                  <a:pt x="0" y="0"/>
                </a:moveTo>
                <a:lnTo>
                  <a:pt x="4130039" y="0"/>
                </a:lnTo>
              </a:path>
            </a:pathLst>
          </a:custGeom>
          <a:ln w="4699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614159" y="1013460"/>
            <a:ext cx="0" cy="624840"/>
          </a:xfrm>
          <a:custGeom>
            <a:avLst/>
            <a:gdLst/>
            <a:ahLst/>
            <a:cxnLst/>
            <a:rect l="l" t="t" r="r" b="b"/>
            <a:pathLst>
              <a:path h="624839">
                <a:moveTo>
                  <a:pt x="0" y="0"/>
                </a:moveTo>
                <a:lnTo>
                  <a:pt x="0" y="624839"/>
                </a:lnTo>
              </a:path>
            </a:pathLst>
          </a:custGeom>
          <a:ln w="4698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34085">
              <a:lnSpc>
                <a:spcPct val="100000"/>
              </a:lnSpc>
            </a:pPr>
            <a:r>
              <a:rPr spc="-15" dirty="0"/>
              <a:t>PR</a:t>
            </a:r>
            <a:r>
              <a:rPr spc="-5" dirty="0"/>
              <a:t>A</a:t>
            </a:r>
            <a:r>
              <a:rPr dirty="0"/>
              <a:t>CTICE</a:t>
            </a:r>
          </a:p>
        </p:txBody>
      </p:sp>
      <p:sp>
        <p:nvSpPr>
          <p:cNvPr id="12" name="object 12"/>
          <p:cNvSpPr/>
          <p:nvPr/>
        </p:nvSpPr>
        <p:spPr>
          <a:xfrm>
            <a:off x="914400" y="2590800"/>
            <a:ext cx="3124200" cy="27946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876800" y="2523363"/>
            <a:ext cx="3331982" cy="29155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2081415"/>
            <a:ext cx="3842385" cy="3111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0E6EC5"/>
              </a:buClr>
              <a:buFont typeface="Arial"/>
              <a:buChar char="•"/>
              <a:tabLst>
                <a:tab pos="355600" algn="l"/>
              </a:tabLst>
            </a:pP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Ext</a:t>
            </a:r>
            <a:r>
              <a:rPr sz="2000" spc="25" dirty="0">
                <a:solidFill>
                  <a:srgbClr val="FFFFFF"/>
                </a:solidFill>
                <a:latin typeface="Garamond"/>
                <a:cs typeface="Garamond"/>
              </a:rPr>
              <a:t>re</a:t>
            </a:r>
            <a:r>
              <a:rPr sz="2000" spc="10" dirty="0">
                <a:solidFill>
                  <a:srgbClr val="FFFFFF"/>
                </a:solidFill>
                <a:latin typeface="Garamond"/>
                <a:cs typeface="Garamond"/>
              </a:rPr>
              <a:t>m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e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l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y</a:t>
            </a:r>
            <a:r>
              <a:rPr sz="20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in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te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lli</a:t>
            </a:r>
            <a:r>
              <a:rPr sz="2000" spc="70" dirty="0">
                <a:solidFill>
                  <a:srgbClr val="FFFFFF"/>
                </a:solidFill>
                <a:latin typeface="Garamond"/>
                <a:cs typeface="Garamond"/>
              </a:rPr>
              <a:t>g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e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n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t</a:t>
            </a:r>
            <a:endParaRPr sz="2000">
              <a:latin typeface="Garamond"/>
              <a:cs typeface="Garamond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Clr>
                <a:srgbClr val="0E6EC5"/>
              </a:buClr>
              <a:buFont typeface="Arial"/>
              <a:buChar char="•"/>
              <a:tabLst>
                <a:tab pos="355600" algn="l"/>
              </a:tabLst>
            </a:pP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Hi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g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h</a:t>
            </a:r>
            <a:r>
              <a:rPr sz="2000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E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n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er</a:t>
            </a:r>
            <a:r>
              <a:rPr sz="2000" spc="105" dirty="0">
                <a:solidFill>
                  <a:srgbClr val="FFFFFF"/>
                </a:solidFill>
                <a:latin typeface="Garamond"/>
                <a:cs typeface="Garamond"/>
              </a:rPr>
              <a:t>g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y</a:t>
            </a:r>
            <a:endParaRPr sz="2000">
              <a:latin typeface="Garamond"/>
              <a:cs typeface="Garamond"/>
            </a:endParaRPr>
          </a:p>
          <a:p>
            <a:pPr marL="355600" marR="798195" indent="-342900">
              <a:lnSpc>
                <a:spcPct val="100000"/>
              </a:lnSpc>
              <a:spcBef>
                <a:spcPts val="600"/>
              </a:spcBef>
              <a:buClr>
                <a:srgbClr val="0E6EC5"/>
              </a:buClr>
              <a:buFont typeface="Arial"/>
              <a:buChar char="•"/>
              <a:tabLst>
                <a:tab pos="355600" algn="l"/>
              </a:tabLst>
            </a:pP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A</a:t>
            </a:r>
            <a:r>
              <a:rPr sz="2000" spc="105" dirty="0">
                <a:solidFill>
                  <a:srgbClr val="FFFFFF"/>
                </a:solidFill>
                <a:latin typeface="Garamond"/>
                <a:cs typeface="Garamond"/>
              </a:rPr>
              <a:t>g</a:t>
            </a:r>
            <a:r>
              <a:rPr sz="2000" spc="80" dirty="0">
                <a:solidFill>
                  <a:srgbClr val="FFFFFF"/>
                </a:solidFill>
                <a:latin typeface="Garamond"/>
                <a:cs typeface="Garamond"/>
              </a:rPr>
              <a:t>g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re</a:t>
            </a:r>
            <a:r>
              <a:rPr sz="2000" spc="20" dirty="0">
                <a:solidFill>
                  <a:srgbClr val="FFFFFF"/>
                </a:solidFill>
                <a:latin typeface="Garamond"/>
                <a:cs typeface="Garamond"/>
              </a:rPr>
              <a:t>s</a:t>
            </a:r>
            <a:r>
              <a:rPr sz="2000" spc="10" dirty="0">
                <a:solidFill>
                  <a:srgbClr val="FFFFFF"/>
                </a:solidFill>
                <a:latin typeface="Garamond"/>
                <a:cs typeface="Garamond"/>
              </a:rPr>
              <a:t>s</a:t>
            </a:r>
            <a:r>
              <a:rPr sz="2000" spc="5" dirty="0">
                <a:solidFill>
                  <a:srgbClr val="FFFFFF"/>
                </a:solidFill>
                <a:latin typeface="Garamond"/>
                <a:cs typeface="Garamond"/>
              </a:rPr>
              <a:t>i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ve</a:t>
            </a:r>
            <a:r>
              <a:rPr sz="20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a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n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d</a:t>
            </a:r>
            <a:r>
              <a:rPr sz="2000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ag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il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e</a:t>
            </a:r>
            <a:r>
              <a:rPr sz="2000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catt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l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e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h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er</a:t>
            </a:r>
            <a:r>
              <a:rPr sz="2000" spc="40" dirty="0">
                <a:solidFill>
                  <a:srgbClr val="FFFFFF"/>
                </a:solidFill>
                <a:latin typeface="Garamond"/>
                <a:cs typeface="Garamond"/>
              </a:rPr>
              <a:t>d</a:t>
            </a:r>
            <a:r>
              <a:rPr sz="2000" spc="25" dirty="0">
                <a:solidFill>
                  <a:srgbClr val="FFFFFF"/>
                </a:solidFill>
                <a:latin typeface="Garamond"/>
                <a:cs typeface="Garamond"/>
              </a:rPr>
              <a:t>er</a:t>
            </a:r>
            <a:r>
              <a:rPr sz="2000" spc="-60" dirty="0">
                <a:solidFill>
                  <a:srgbClr val="FFFFFF"/>
                </a:solidFill>
                <a:latin typeface="Garamond"/>
                <a:cs typeface="Garamond"/>
              </a:rPr>
              <a:t>s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.</a:t>
            </a:r>
            <a:endParaRPr sz="2000">
              <a:latin typeface="Garamond"/>
              <a:cs typeface="Garamond"/>
            </a:endParaRPr>
          </a:p>
          <a:p>
            <a:pPr marL="355600" marR="5080" indent="-342900">
              <a:lnSpc>
                <a:spcPct val="100000"/>
              </a:lnSpc>
              <a:spcBef>
                <a:spcPts val="600"/>
              </a:spcBef>
              <a:buClr>
                <a:srgbClr val="0E6EC5"/>
              </a:buClr>
              <a:buFont typeface="Arial"/>
              <a:buChar char="•"/>
              <a:tabLst>
                <a:tab pos="355600" algn="l"/>
              </a:tabLst>
            </a:pP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B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l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u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e</a:t>
            </a:r>
            <a:r>
              <a:rPr sz="200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o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r</a:t>
            </a:r>
            <a:r>
              <a:rPr sz="2000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Garamond"/>
                <a:cs typeface="Garamond"/>
              </a:rPr>
              <a:t>R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e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d</a:t>
            </a:r>
            <a:r>
              <a:rPr sz="200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M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er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l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e</a:t>
            </a:r>
            <a:r>
              <a:rPr sz="200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i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n</a:t>
            </a:r>
            <a:r>
              <a:rPr sz="2000" spc="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c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olo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r</a:t>
            </a:r>
            <a:r>
              <a:rPr sz="2000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o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r</a:t>
            </a:r>
            <a:r>
              <a:rPr sz="2000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a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ls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o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ta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n</a:t>
            </a:r>
            <a:r>
              <a:rPr sz="2000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a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n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d</a:t>
            </a:r>
            <a:r>
              <a:rPr sz="2000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whi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t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e</a:t>
            </a:r>
            <a:endParaRPr sz="2000">
              <a:latin typeface="Garamond"/>
              <a:cs typeface="Garamond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Clr>
                <a:srgbClr val="0E6EC5"/>
              </a:buClr>
              <a:buFont typeface="Arial"/>
              <a:buChar char="•"/>
              <a:tabLst>
                <a:tab pos="355600" algn="l"/>
              </a:tabLst>
            </a:pPr>
            <a:r>
              <a:rPr sz="2000" spc="-125" dirty="0">
                <a:solidFill>
                  <a:srgbClr val="FFFFFF"/>
                </a:solidFill>
                <a:latin typeface="Garamond"/>
                <a:cs typeface="Garamond"/>
              </a:rPr>
              <a:t>W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a</a:t>
            </a:r>
            <a:r>
              <a:rPr sz="2000" spc="95" dirty="0">
                <a:solidFill>
                  <a:srgbClr val="FFFFFF"/>
                </a:solidFill>
                <a:latin typeface="Garamond"/>
                <a:cs typeface="Garamond"/>
              </a:rPr>
              <a:t>r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y</a:t>
            </a:r>
            <a:r>
              <a:rPr sz="200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25" dirty="0">
                <a:solidFill>
                  <a:srgbClr val="FFFFFF"/>
                </a:solidFill>
                <a:latin typeface="Garamond"/>
                <a:cs typeface="Garamond"/>
              </a:rPr>
              <a:t>o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f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s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tr</a:t>
            </a:r>
            <a:r>
              <a:rPr sz="2000" spc="20" dirty="0">
                <a:solidFill>
                  <a:srgbClr val="FFFFFF"/>
                </a:solidFill>
                <a:latin typeface="Garamond"/>
                <a:cs typeface="Garamond"/>
              </a:rPr>
              <a:t>a</a:t>
            </a:r>
            <a:r>
              <a:rPr sz="2000" spc="25" dirty="0">
                <a:solidFill>
                  <a:srgbClr val="FFFFFF"/>
                </a:solidFill>
                <a:latin typeface="Garamond"/>
                <a:cs typeface="Garamond"/>
              </a:rPr>
              <a:t>n</a:t>
            </a:r>
            <a:r>
              <a:rPr sz="2000" spc="55" dirty="0">
                <a:solidFill>
                  <a:srgbClr val="FFFFFF"/>
                </a:solidFill>
                <a:latin typeface="Garamond"/>
                <a:cs typeface="Garamond"/>
              </a:rPr>
              <a:t>g</a:t>
            </a:r>
            <a:r>
              <a:rPr sz="2000" spc="25" dirty="0">
                <a:solidFill>
                  <a:srgbClr val="FFFFFF"/>
                </a:solidFill>
                <a:latin typeface="Garamond"/>
                <a:cs typeface="Garamond"/>
              </a:rPr>
              <a:t>er</a:t>
            </a:r>
            <a:r>
              <a:rPr sz="2000" spc="-60" dirty="0">
                <a:solidFill>
                  <a:srgbClr val="FFFFFF"/>
                </a:solidFill>
                <a:latin typeface="Garamond"/>
                <a:cs typeface="Garamond"/>
              </a:rPr>
              <a:t>s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.</a:t>
            </a:r>
            <a:endParaRPr sz="2000">
              <a:latin typeface="Garamond"/>
              <a:cs typeface="Garamond"/>
            </a:endParaRPr>
          </a:p>
          <a:p>
            <a:pPr marL="355600" marR="705485" indent="-342900">
              <a:lnSpc>
                <a:spcPct val="100000"/>
              </a:lnSpc>
              <a:spcBef>
                <a:spcPts val="600"/>
              </a:spcBef>
              <a:buClr>
                <a:srgbClr val="0E6EC5"/>
              </a:buClr>
              <a:buFont typeface="Arial"/>
              <a:buChar char="•"/>
              <a:tabLst>
                <a:tab pos="355600" algn="l"/>
              </a:tabLst>
            </a:pP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Als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o</a:t>
            </a:r>
            <a:r>
              <a:rPr sz="200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kn</a:t>
            </a:r>
            <a:r>
              <a:rPr sz="2000" spc="5" dirty="0">
                <a:solidFill>
                  <a:srgbClr val="FFFFFF"/>
                </a:solidFill>
                <a:latin typeface="Garamond"/>
                <a:cs typeface="Garamond"/>
              </a:rPr>
              <a:t>o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w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n</a:t>
            </a:r>
            <a:r>
              <a:rPr sz="2000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a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s</a:t>
            </a:r>
            <a:r>
              <a:rPr sz="2000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Qu</a:t>
            </a:r>
            <a:r>
              <a:rPr sz="2000" spc="25" dirty="0">
                <a:solidFill>
                  <a:srgbClr val="FFFFFF"/>
                </a:solidFill>
                <a:latin typeface="Garamond"/>
                <a:cs typeface="Garamond"/>
              </a:rPr>
              <a:t>e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e</a:t>
            </a:r>
            <a:r>
              <a:rPr sz="2000" spc="15" dirty="0">
                <a:solidFill>
                  <a:srgbClr val="FFFFFF"/>
                </a:solidFill>
                <a:latin typeface="Garamond"/>
                <a:cs typeface="Garamond"/>
              </a:rPr>
              <a:t>n</a:t>
            </a:r>
            <a:r>
              <a:rPr sz="2000" spc="20" dirty="0">
                <a:solidFill>
                  <a:srgbClr val="FFFFFF"/>
                </a:solidFill>
                <a:latin typeface="Garamond"/>
                <a:cs typeface="Garamond"/>
              </a:rPr>
              <a:t>s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l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a</a:t>
            </a:r>
            <a:r>
              <a:rPr sz="2000" spc="15" dirty="0">
                <a:solidFill>
                  <a:srgbClr val="FFFFFF"/>
                </a:solidFill>
                <a:latin typeface="Garamond"/>
                <a:cs typeface="Garamond"/>
              </a:rPr>
              <a:t>n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d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H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ee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l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e</a:t>
            </a:r>
            <a:r>
              <a:rPr sz="2000" spc="25" dirty="0">
                <a:solidFill>
                  <a:srgbClr val="FFFFFF"/>
                </a:solidFill>
                <a:latin typeface="Garamond"/>
                <a:cs typeface="Garamond"/>
              </a:rPr>
              <a:t>r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s</a:t>
            </a:r>
            <a:r>
              <a:rPr sz="20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o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r</a:t>
            </a:r>
            <a:r>
              <a:rPr sz="2000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B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l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u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e</a:t>
            </a:r>
            <a:r>
              <a:rPr sz="200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H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ee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l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e</a:t>
            </a:r>
            <a:r>
              <a:rPr sz="2000" spc="25" dirty="0">
                <a:solidFill>
                  <a:srgbClr val="FFFFFF"/>
                </a:solidFill>
                <a:latin typeface="Garamond"/>
                <a:cs typeface="Garamond"/>
              </a:rPr>
              <a:t>r</a:t>
            </a:r>
            <a:r>
              <a:rPr sz="2000" spc="-50" dirty="0">
                <a:solidFill>
                  <a:srgbClr val="FFFFFF"/>
                </a:solidFill>
                <a:latin typeface="Garamond"/>
                <a:cs typeface="Garamond"/>
              </a:rPr>
              <a:t>s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.</a:t>
            </a:r>
            <a:endParaRPr sz="2000">
              <a:latin typeface="Garamond"/>
              <a:cs typeface="Garamond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514600" y="975360"/>
            <a:ext cx="4114800" cy="701040"/>
          </a:xfrm>
          <a:custGeom>
            <a:avLst/>
            <a:gdLst/>
            <a:ahLst/>
            <a:cxnLst/>
            <a:rect l="l" t="t" r="r" b="b"/>
            <a:pathLst>
              <a:path w="4114800" h="701039">
                <a:moveTo>
                  <a:pt x="0" y="701039"/>
                </a:moveTo>
                <a:lnTo>
                  <a:pt x="4114799" y="701039"/>
                </a:lnTo>
                <a:lnTo>
                  <a:pt x="4114799" y="0"/>
                </a:lnTo>
                <a:lnTo>
                  <a:pt x="0" y="0"/>
                </a:lnTo>
                <a:lnTo>
                  <a:pt x="0" y="7010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476500" y="1706879"/>
            <a:ext cx="4191000" cy="0"/>
          </a:xfrm>
          <a:custGeom>
            <a:avLst/>
            <a:gdLst/>
            <a:ahLst/>
            <a:cxnLst/>
            <a:rect l="l" t="t" r="r" b="b"/>
            <a:pathLst>
              <a:path w="4191000">
                <a:moveTo>
                  <a:pt x="0" y="0"/>
                </a:moveTo>
                <a:lnTo>
                  <a:pt x="4190999" y="0"/>
                </a:lnTo>
              </a:path>
            </a:pathLst>
          </a:custGeom>
          <a:ln w="1650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484119" y="952500"/>
            <a:ext cx="0" cy="746760"/>
          </a:xfrm>
          <a:custGeom>
            <a:avLst/>
            <a:gdLst/>
            <a:ahLst/>
            <a:cxnLst/>
            <a:rect l="l" t="t" r="r" b="b"/>
            <a:pathLst>
              <a:path h="746760">
                <a:moveTo>
                  <a:pt x="0" y="0"/>
                </a:moveTo>
                <a:lnTo>
                  <a:pt x="0" y="746760"/>
                </a:lnTo>
              </a:path>
            </a:pathLst>
          </a:custGeom>
          <a:ln w="1650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476500" y="944880"/>
            <a:ext cx="4191000" cy="0"/>
          </a:xfrm>
          <a:custGeom>
            <a:avLst/>
            <a:gdLst/>
            <a:ahLst/>
            <a:cxnLst/>
            <a:rect l="l" t="t" r="r" b="b"/>
            <a:pathLst>
              <a:path w="4191000">
                <a:moveTo>
                  <a:pt x="0" y="0"/>
                </a:moveTo>
                <a:lnTo>
                  <a:pt x="4190999" y="0"/>
                </a:lnTo>
              </a:path>
            </a:pathLst>
          </a:custGeom>
          <a:ln w="1650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659879" y="952500"/>
            <a:ext cx="0" cy="746760"/>
          </a:xfrm>
          <a:custGeom>
            <a:avLst/>
            <a:gdLst/>
            <a:ahLst/>
            <a:cxnLst/>
            <a:rect l="l" t="t" r="r" b="b"/>
            <a:pathLst>
              <a:path h="746760">
                <a:moveTo>
                  <a:pt x="0" y="0"/>
                </a:moveTo>
                <a:lnTo>
                  <a:pt x="0" y="746759"/>
                </a:lnTo>
              </a:path>
            </a:pathLst>
          </a:custGeom>
          <a:ln w="1650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506979" y="1661160"/>
            <a:ext cx="4130040" cy="0"/>
          </a:xfrm>
          <a:custGeom>
            <a:avLst/>
            <a:gdLst/>
            <a:ahLst/>
            <a:cxnLst/>
            <a:rect l="l" t="t" r="r" b="b"/>
            <a:pathLst>
              <a:path w="4130040">
                <a:moveTo>
                  <a:pt x="0" y="0"/>
                </a:moveTo>
                <a:lnTo>
                  <a:pt x="4130039" y="0"/>
                </a:lnTo>
              </a:path>
            </a:pathLst>
          </a:custGeom>
          <a:ln w="4698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529839" y="1013460"/>
            <a:ext cx="0" cy="624840"/>
          </a:xfrm>
          <a:custGeom>
            <a:avLst/>
            <a:gdLst/>
            <a:ahLst/>
            <a:cxnLst/>
            <a:rect l="l" t="t" r="r" b="b"/>
            <a:pathLst>
              <a:path h="624839">
                <a:moveTo>
                  <a:pt x="0" y="0"/>
                </a:moveTo>
                <a:lnTo>
                  <a:pt x="0" y="624840"/>
                </a:lnTo>
              </a:path>
            </a:pathLst>
          </a:custGeom>
          <a:ln w="4698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506979" y="990600"/>
            <a:ext cx="4130040" cy="0"/>
          </a:xfrm>
          <a:custGeom>
            <a:avLst/>
            <a:gdLst/>
            <a:ahLst/>
            <a:cxnLst/>
            <a:rect l="l" t="t" r="r" b="b"/>
            <a:pathLst>
              <a:path w="4130040">
                <a:moveTo>
                  <a:pt x="0" y="0"/>
                </a:moveTo>
                <a:lnTo>
                  <a:pt x="4130039" y="0"/>
                </a:lnTo>
              </a:path>
            </a:pathLst>
          </a:custGeom>
          <a:ln w="4699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614159" y="1013460"/>
            <a:ext cx="0" cy="624840"/>
          </a:xfrm>
          <a:custGeom>
            <a:avLst/>
            <a:gdLst/>
            <a:ahLst/>
            <a:cxnLst/>
            <a:rect l="l" t="t" r="r" b="b"/>
            <a:pathLst>
              <a:path h="624839">
                <a:moveTo>
                  <a:pt x="0" y="0"/>
                </a:moveTo>
                <a:lnTo>
                  <a:pt x="0" y="624839"/>
                </a:lnTo>
              </a:path>
            </a:pathLst>
          </a:custGeom>
          <a:ln w="4698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45" dirty="0"/>
              <a:t>A</a:t>
            </a:r>
            <a:r>
              <a:rPr spc="-5" dirty="0"/>
              <a:t>U</a:t>
            </a:r>
            <a:r>
              <a:rPr dirty="0"/>
              <a:t>S</a:t>
            </a:r>
            <a:r>
              <a:rPr spc="-15" dirty="0"/>
              <a:t>TRA</a:t>
            </a:r>
            <a:r>
              <a:rPr spc="-25" dirty="0"/>
              <a:t>L</a:t>
            </a:r>
            <a:r>
              <a:rPr dirty="0"/>
              <a:t>I</a:t>
            </a:r>
            <a:r>
              <a:rPr spc="-10" dirty="0"/>
              <a:t>A</a:t>
            </a:r>
            <a:r>
              <a:rPr spc="-20" dirty="0"/>
              <a:t>N</a:t>
            </a:r>
            <a:r>
              <a:rPr spc="20" dirty="0">
                <a:latin typeface="Times New Roman"/>
                <a:cs typeface="Times New Roman"/>
              </a:rPr>
              <a:t> </a:t>
            </a:r>
            <a:r>
              <a:rPr dirty="0"/>
              <a:t>C</a:t>
            </a:r>
            <a:r>
              <a:rPr spc="-20" dirty="0"/>
              <a:t>A</a:t>
            </a:r>
            <a:r>
              <a:rPr spc="-25" dirty="0"/>
              <a:t>T</a:t>
            </a:r>
            <a:r>
              <a:rPr spc="-15" dirty="0"/>
              <a:t>T</a:t>
            </a:r>
            <a:r>
              <a:rPr spc="-25" dirty="0"/>
              <a:t>L</a:t>
            </a:r>
            <a:r>
              <a:rPr dirty="0"/>
              <a:t>E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spc="-20" dirty="0"/>
              <a:t>DOG</a:t>
            </a:r>
          </a:p>
        </p:txBody>
      </p:sp>
      <p:sp>
        <p:nvSpPr>
          <p:cNvPr id="13" name="object 13"/>
          <p:cNvSpPr/>
          <p:nvPr/>
        </p:nvSpPr>
        <p:spPr>
          <a:xfrm>
            <a:off x="6400800" y="1706879"/>
            <a:ext cx="2514600" cy="2514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191000" y="3912172"/>
            <a:ext cx="1924050" cy="23812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610350" y="4648200"/>
            <a:ext cx="2095500" cy="19526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9075532"/>
              </p:ext>
            </p:extLst>
          </p:nvPr>
        </p:nvGraphicFramePr>
        <p:xfrm>
          <a:off x="680720" y="5777865"/>
          <a:ext cx="6777036" cy="822960"/>
        </p:xfrm>
        <a:graphic>
          <a:graphicData uri="http://schemas.openxmlformats.org/drawingml/2006/table">
            <a:tbl>
              <a:tblPr/>
              <a:tblGrid>
                <a:gridCol w="1129506"/>
                <a:gridCol w="1129506"/>
                <a:gridCol w="1129506"/>
                <a:gridCol w="1129506"/>
                <a:gridCol w="1129506"/>
                <a:gridCol w="1129506"/>
              </a:tblGrid>
              <a:tr h="0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bg1"/>
                          </a:solidFill>
                        </a:rPr>
                        <a:t>HEIGHT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bg1"/>
                          </a:solidFill>
                        </a:rPr>
                        <a:t>MIN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bg1"/>
                          </a:solidFill>
                        </a:rPr>
                        <a:t>MAX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bg1"/>
                          </a:solidFill>
                        </a:rPr>
                        <a:t>WEIGHT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bg1"/>
                          </a:solidFill>
                        </a:rPr>
                        <a:t>MIN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bg1"/>
                          </a:solidFill>
                        </a:rPr>
                        <a:t>MAX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bg1"/>
                          </a:solidFill>
                        </a:rPr>
                        <a:t>Female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bg1"/>
                          </a:solidFill>
                        </a:rPr>
                        <a:t>17"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bg1"/>
                          </a:solidFill>
                        </a:rPr>
                        <a:t>19"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bg1"/>
                          </a:solidFill>
                        </a:rPr>
                        <a:t>Female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bg1"/>
                          </a:solidFill>
                        </a:rPr>
                        <a:t>35 lbs.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bg1"/>
                          </a:solidFill>
                        </a:rPr>
                        <a:t>44 lbs.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bg1"/>
                          </a:solidFill>
                        </a:rPr>
                        <a:t>Male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bg1"/>
                          </a:solidFill>
                        </a:rPr>
                        <a:t>18"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bg1"/>
                          </a:solidFill>
                        </a:rPr>
                        <a:t>20"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bg1"/>
                          </a:solidFill>
                        </a:rPr>
                        <a:t>Male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bg1"/>
                          </a:solidFill>
                        </a:rPr>
                        <a:t>35 lbs.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44 lbs.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14600" y="975360"/>
            <a:ext cx="4114800" cy="701040"/>
          </a:xfrm>
          <a:custGeom>
            <a:avLst/>
            <a:gdLst/>
            <a:ahLst/>
            <a:cxnLst/>
            <a:rect l="l" t="t" r="r" b="b"/>
            <a:pathLst>
              <a:path w="4114800" h="701039">
                <a:moveTo>
                  <a:pt x="0" y="701039"/>
                </a:moveTo>
                <a:lnTo>
                  <a:pt x="4114799" y="701039"/>
                </a:lnTo>
                <a:lnTo>
                  <a:pt x="4114799" y="0"/>
                </a:lnTo>
                <a:lnTo>
                  <a:pt x="0" y="0"/>
                </a:lnTo>
                <a:lnTo>
                  <a:pt x="0" y="7010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476500" y="1706879"/>
            <a:ext cx="4191000" cy="0"/>
          </a:xfrm>
          <a:custGeom>
            <a:avLst/>
            <a:gdLst/>
            <a:ahLst/>
            <a:cxnLst/>
            <a:rect l="l" t="t" r="r" b="b"/>
            <a:pathLst>
              <a:path w="4191000">
                <a:moveTo>
                  <a:pt x="0" y="0"/>
                </a:moveTo>
                <a:lnTo>
                  <a:pt x="4190999" y="0"/>
                </a:lnTo>
              </a:path>
            </a:pathLst>
          </a:custGeom>
          <a:ln w="1650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484119" y="952500"/>
            <a:ext cx="0" cy="746760"/>
          </a:xfrm>
          <a:custGeom>
            <a:avLst/>
            <a:gdLst/>
            <a:ahLst/>
            <a:cxnLst/>
            <a:rect l="l" t="t" r="r" b="b"/>
            <a:pathLst>
              <a:path h="746760">
                <a:moveTo>
                  <a:pt x="0" y="0"/>
                </a:moveTo>
                <a:lnTo>
                  <a:pt x="0" y="746760"/>
                </a:lnTo>
              </a:path>
            </a:pathLst>
          </a:custGeom>
          <a:ln w="1650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476500" y="944880"/>
            <a:ext cx="4191000" cy="0"/>
          </a:xfrm>
          <a:custGeom>
            <a:avLst/>
            <a:gdLst/>
            <a:ahLst/>
            <a:cxnLst/>
            <a:rect l="l" t="t" r="r" b="b"/>
            <a:pathLst>
              <a:path w="4191000">
                <a:moveTo>
                  <a:pt x="0" y="0"/>
                </a:moveTo>
                <a:lnTo>
                  <a:pt x="4190999" y="0"/>
                </a:lnTo>
              </a:path>
            </a:pathLst>
          </a:custGeom>
          <a:ln w="1650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659879" y="952500"/>
            <a:ext cx="0" cy="746760"/>
          </a:xfrm>
          <a:custGeom>
            <a:avLst/>
            <a:gdLst/>
            <a:ahLst/>
            <a:cxnLst/>
            <a:rect l="l" t="t" r="r" b="b"/>
            <a:pathLst>
              <a:path h="746760">
                <a:moveTo>
                  <a:pt x="0" y="0"/>
                </a:moveTo>
                <a:lnTo>
                  <a:pt x="0" y="746759"/>
                </a:lnTo>
              </a:path>
            </a:pathLst>
          </a:custGeom>
          <a:ln w="1650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506979" y="1661160"/>
            <a:ext cx="4130040" cy="0"/>
          </a:xfrm>
          <a:custGeom>
            <a:avLst/>
            <a:gdLst/>
            <a:ahLst/>
            <a:cxnLst/>
            <a:rect l="l" t="t" r="r" b="b"/>
            <a:pathLst>
              <a:path w="4130040">
                <a:moveTo>
                  <a:pt x="0" y="0"/>
                </a:moveTo>
                <a:lnTo>
                  <a:pt x="4130039" y="0"/>
                </a:lnTo>
              </a:path>
            </a:pathLst>
          </a:custGeom>
          <a:ln w="4698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529839" y="1013460"/>
            <a:ext cx="0" cy="624840"/>
          </a:xfrm>
          <a:custGeom>
            <a:avLst/>
            <a:gdLst/>
            <a:ahLst/>
            <a:cxnLst/>
            <a:rect l="l" t="t" r="r" b="b"/>
            <a:pathLst>
              <a:path h="624839">
                <a:moveTo>
                  <a:pt x="0" y="0"/>
                </a:moveTo>
                <a:lnTo>
                  <a:pt x="0" y="624840"/>
                </a:lnTo>
              </a:path>
            </a:pathLst>
          </a:custGeom>
          <a:ln w="4698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506979" y="990600"/>
            <a:ext cx="4130040" cy="0"/>
          </a:xfrm>
          <a:custGeom>
            <a:avLst/>
            <a:gdLst/>
            <a:ahLst/>
            <a:cxnLst/>
            <a:rect l="l" t="t" r="r" b="b"/>
            <a:pathLst>
              <a:path w="4130040">
                <a:moveTo>
                  <a:pt x="0" y="0"/>
                </a:moveTo>
                <a:lnTo>
                  <a:pt x="4130039" y="0"/>
                </a:lnTo>
              </a:path>
            </a:pathLst>
          </a:custGeom>
          <a:ln w="4699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614159" y="1013460"/>
            <a:ext cx="0" cy="624840"/>
          </a:xfrm>
          <a:custGeom>
            <a:avLst/>
            <a:gdLst/>
            <a:ahLst/>
            <a:cxnLst/>
            <a:rect l="l" t="t" r="r" b="b"/>
            <a:pathLst>
              <a:path h="624839">
                <a:moveTo>
                  <a:pt x="0" y="0"/>
                </a:moveTo>
                <a:lnTo>
                  <a:pt x="0" y="624839"/>
                </a:lnTo>
              </a:path>
            </a:pathLst>
          </a:custGeom>
          <a:ln w="4698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34085">
              <a:lnSpc>
                <a:spcPct val="100000"/>
              </a:lnSpc>
            </a:pPr>
            <a:r>
              <a:rPr spc="-15" dirty="0"/>
              <a:t>PR</a:t>
            </a:r>
            <a:r>
              <a:rPr spc="-5" dirty="0"/>
              <a:t>A</a:t>
            </a:r>
            <a:r>
              <a:rPr dirty="0"/>
              <a:t>CTICE</a:t>
            </a:r>
          </a:p>
        </p:txBody>
      </p:sp>
      <p:sp>
        <p:nvSpPr>
          <p:cNvPr id="12" name="object 12"/>
          <p:cNvSpPr/>
          <p:nvPr/>
        </p:nvSpPr>
        <p:spPr>
          <a:xfrm>
            <a:off x="1828800" y="2057400"/>
            <a:ext cx="5580369" cy="4038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14600" y="975360"/>
            <a:ext cx="4114800" cy="701040"/>
          </a:xfrm>
          <a:custGeom>
            <a:avLst/>
            <a:gdLst/>
            <a:ahLst/>
            <a:cxnLst/>
            <a:rect l="l" t="t" r="r" b="b"/>
            <a:pathLst>
              <a:path w="4114800" h="701039">
                <a:moveTo>
                  <a:pt x="0" y="701039"/>
                </a:moveTo>
                <a:lnTo>
                  <a:pt x="4114799" y="701039"/>
                </a:lnTo>
                <a:lnTo>
                  <a:pt x="4114799" y="0"/>
                </a:lnTo>
                <a:lnTo>
                  <a:pt x="0" y="0"/>
                </a:lnTo>
                <a:lnTo>
                  <a:pt x="0" y="7010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476500" y="1706879"/>
            <a:ext cx="4191000" cy="0"/>
          </a:xfrm>
          <a:custGeom>
            <a:avLst/>
            <a:gdLst/>
            <a:ahLst/>
            <a:cxnLst/>
            <a:rect l="l" t="t" r="r" b="b"/>
            <a:pathLst>
              <a:path w="4191000">
                <a:moveTo>
                  <a:pt x="0" y="0"/>
                </a:moveTo>
                <a:lnTo>
                  <a:pt x="4190999" y="0"/>
                </a:lnTo>
              </a:path>
            </a:pathLst>
          </a:custGeom>
          <a:ln w="1650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484119" y="952500"/>
            <a:ext cx="0" cy="746760"/>
          </a:xfrm>
          <a:custGeom>
            <a:avLst/>
            <a:gdLst/>
            <a:ahLst/>
            <a:cxnLst/>
            <a:rect l="l" t="t" r="r" b="b"/>
            <a:pathLst>
              <a:path h="746760">
                <a:moveTo>
                  <a:pt x="0" y="0"/>
                </a:moveTo>
                <a:lnTo>
                  <a:pt x="0" y="746760"/>
                </a:lnTo>
              </a:path>
            </a:pathLst>
          </a:custGeom>
          <a:ln w="1650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476500" y="944880"/>
            <a:ext cx="4191000" cy="0"/>
          </a:xfrm>
          <a:custGeom>
            <a:avLst/>
            <a:gdLst/>
            <a:ahLst/>
            <a:cxnLst/>
            <a:rect l="l" t="t" r="r" b="b"/>
            <a:pathLst>
              <a:path w="4191000">
                <a:moveTo>
                  <a:pt x="0" y="0"/>
                </a:moveTo>
                <a:lnTo>
                  <a:pt x="4190999" y="0"/>
                </a:lnTo>
              </a:path>
            </a:pathLst>
          </a:custGeom>
          <a:ln w="1650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659879" y="952500"/>
            <a:ext cx="0" cy="746760"/>
          </a:xfrm>
          <a:custGeom>
            <a:avLst/>
            <a:gdLst/>
            <a:ahLst/>
            <a:cxnLst/>
            <a:rect l="l" t="t" r="r" b="b"/>
            <a:pathLst>
              <a:path h="746760">
                <a:moveTo>
                  <a:pt x="0" y="0"/>
                </a:moveTo>
                <a:lnTo>
                  <a:pt x="0" y="746759"/>
                </a:lnTo>
              </a:path>
            </a:pathLst>
          </a:custGeom>
          <a:ln w="1650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506979" y="1661160"/>
            <a:ext cx="4130040" cy="0"/>
          </a:xfrm>
          <a:custGeom>
            <a:avLst/>
            <a:gdLst/>
            <a:ahLst/>
            <a:cxnLst/>
            <a:rect l="l" t="t" r="r" b="b"/>
            <a:pathLst>
              <a:path w="4130040">
                <a:moveTo>
                  <a:pt x="0" y="0"/>
                </a:moveTo>
                <a:lnTo>
                  <a:pt x="4130039" y="0"/>
                </a:lnTo>
              </a:path>
            </a:pathLst>
          </a:custGeom>
          <a:ln w="4698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529839" y="1013460"/>
            <a:ext cx="0" cy="624840"/>
          </a:xfrm>
          <a:custGeom>
            <a:avLst/>
            <a:gdLst/>
            <a:ahLst/>
            <a:cxnLst/>
            <a:rect l="l" t="t" r="r" b="b"/>
            <a:pathLst>
              <a:path h="624839">
                <a:moveTo>
                  <a:pt x="0" y="0"/>
                </a:moveTo>
                <a:lnTo>
                  <a:pt x="0" y="624840"/>
                </a:lnTo>
              </a:path>
            </a:pathLst>
          </a:custGeom>
          <a:ln w="4698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506979" y="990600"/>
            <a:ext cx="4130040" cy="0"/>
          </a:xfrm>
          <a:custGeom>
            <a:avLst/>
            <a:gdLst/>
            <a:ahLst/>
            <a:cxnLst/>
            <a:rect l="l" t="t" r="r" b="b"/>
            <a:pathLst>
              <a:path w="4130040">
                <a:moveTo>
                  <a:pt x="0" y="0"/>
                </a:moveTo>
                <a:lnTo>
                  <a:pt x="4130039" y="0"/>
                </a:lnTo>
              </a:path>
            </a:pathLst>
          </a:custGeom>
          <a:ln w="4699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614159" y="1013460"/>
            <a:ext cx="0" cy="624840"/>
          </a:xfrm>
          <a:custGeom>
            <a:avLst/>
            <a:gdLst/>
            <a:ahLst/>
            <a:cxnLst/>
            <a:rect l="l" t="t" r="r" b="b"/>
            <a:pathLst>
              <a:path h="624839">
                <a:moveTo>
                  <a:pt x="0" y="0"/>
                </a:moveTo>
                <a:lnTo>
                  <a:pt x="0" y="624839"/>
                </a:lnTo>
              </a:path>
            </a:pathLst>
          </a:custGeom>
          <a:ln w="4698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34085">
              <a:lnSpc>
                <a:spcPct val="100000"/>
              </a:lnSpc>
            </a:pPr>
            <a:r>
              <a:rPr spc="-15" dirty="0"/>
              <a:t>PR</a:t>
            </a:r>
            <a:r>
              <a:rPr spc="-5" dirty="0"/>
              <a:t>A</a:t>
            </a:r>
            <a:r>
              <a:rPr dirty="0"/>
              <a:t>CTICE</a:t>
            </a:r>
          </a:p>
        </p:txBody>
      </p:sp>
      <p:sp>
        <p:nvSpPr>
          <p:cNvPr id="12" name="object 12"/>
          <p:cNvSpPr/>
          <p:nvPr/>
        </p:nvSpPr>
        <p:spPr>
          <a:xfrm>
            <a:off x="422565" y="2819400"/>
            <a:ext cx="4543165" cy="2667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334000" y="2470279"/>
            <a:ext cx="2857500" cy="276974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14600" y="975360"/>
            <a:ext cx="4114800" cy="701040"/>
          </a:xfrm>
          <a:custGeom>
            <a:avLst/>
            <a:gdLst/>
            <a:ahLst/>
            <a:cxnLst/>
            <a:rect l="l" t="t" r="r" b="b"/>
            <a:pathLst>
              <a:path w="4114800" h="701039">
                <a:moveTo>
                  <a:pt x="0" y="701039"/>
                </a:moveTo>
                <a:lnTo>
                  <a:pt x="4114799" y="701039"/>
                </a:lnTo>
                <a:lnTo>
                  <a:pt x="4114799" y="0"/>
                </a:lnTo>
                <a:lnTo>
                  <a:pt x="0" y="0"/>
                </a:lnTo>
                <a:lnTo>
                  <a:pt x="0" y="7010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476500" y="1706879"/>
            <a:ext cx="4191000" cy="0"/>
          </a:xfrm>
          <a:custGeom>
            <a:avLst/>
            <a:gdLst/>
            <a:ahLst/>
            <a:cxnLst/>
            <a:rect l="l" t="t" r="r" b="b"/>
            <a:pathLst>
              <a:path w="4191000">
                <a:moveTo>
                  <a:pt x="0" y="0"/>
                </a:moveTo>
                <a:lnTo>
                  <a:pt x="4190999" y="0"/>
                </a:lnTo>
              </a:path>
            </a:pathLst>
          </a:custGeom>
          <a:ln w="1650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484119" y="952500"/>
            <a:ext cx="0" cy="746760"/>
          </a:xfrm>
          <a:custGeom>
            <a:avLst/>
            <a:gdLst/>
            <a:ahLst/>
            <a:cxnLst/>
            <a:rect l="l" t="t" r="r" b="b"/>
            <a:pathLst>
              <a:path h="746760">
                <a:moveTo>
                  <a:pt x="0" y="0"/>
                </a:moveTo>
                <a:lnTo>
                  <a:pt x="0" y="746760"/>
                </a:lnTo>
              </a:path>
            </a:pathLst>
          </a:custGeom>
          <a:ln w="1650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476500" y="944880"/>
            <a:ext cx="4191000" cy="0"/>
          </a:xfrm>
          <a:custGeom>
            <a:avLst/>
            <a:gdLst/>
            <a:ahLst/>
            <a:cxnLst/>
            <a:rect l="l" t="t" r="r" b="b"/>
            <a:pathLst>
              <a:path w="4191000">
                <a:moveTo>
                  <a:pt x="0" y="0"/>
                </a:moveTo>
                <a:lnTo>
                  <a:pt x="4190999" y="0"/>
                </a:lnTo>
              </a:path>
            </a:pathLst>
          </a:custGeom>
          <a:ln w="1650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659879" y="952500"/>
            <a:ext cx="0" cy="746760"/>
          </a:xfrm>
          <a:custGeom>
            <a:avLst/>
            <a:gdLst/>
            <a:ahLst/>
            <a:cxnLst/>
            <a:rect l="l" t="t" r="r" b="b"/>
            <a:pathLst>
              <a:path h="746760">
                <a:moveTo>
                  <a:pt x="0" y="0"/>
                </a:moveTo>
                <a:lnTo>
                  <a:pt x="0" y="746759"/>
                </a:lnTo>
              </a:path>
            </a:pathLst>
          </a:custGeom>
          <a:ln w="1650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506979" y="1661160"/>
            <a:ext cx="4130040" cy="0"/>
          </a:xfrm>
          <a:custGeom>
            <a:avLst/>
            <a:gdLst/>
            <a:ahLst/>
            <a:cxnLst/>
            <a:rect l="l" t="t" r="r" b="b"/>
            <a:pathLst>
              <a:path w="4130040">
                <a:moveTo>
                  <a:pt x="0" y="0"/>
                </a:moveTo>
                <a:lnTo>
                  <a:pt x="4130039" y="0"/>
                </a:lnTo>
              </a:path>
            </a:pathLst>
          </a:custGeom>
          <a:ln w="4698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529839" y="1013460"/>
            <a:ext cx="0" cy="624840"/>
          </a:xfrm>
          <a:custGeom>
            <a:avLst/>
            <a:gdLst/>
            <a:ahLst/>
            <a:cxnLst/>
            <a:rect l="l" t="t" r="r" b="b"/>
            <a:pathLst>
              <a:path h="624839">
                <a:moveTo>
                  <a:pt x="0" y="0"/>
                </a:moveTo>
                <a:lnTo>
                  <a:pt x="0" y="624840"/>
                </a:lnTo>
              </a:path>
            </a:pathLst>
          </a:custGeom>
          <a:ln w="4698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506979" y="990600"/>
            <a:ext cx="4130040" cy="0"/>
          </a:xfrm>
          <a:custGeom>
            <a:avLst/>
            <a:gdLst/>
            <a:ahLst/>
            <a:cxnLst/>
            <a:rect l="l" t="t" r="r" b="b"/>
            <a:pathLst>
              <a:path w="4130040">
                <a:moveTo>
                  <a:pt x="0" y="0"/>
                </a:moveTo>
                <a:lnTo>
                  <a:pt x="4130039" y="0"/>
                </a:lnTo>
              </a:path>
            </a:pathLst>
          </a:custGeom>
          <a:ln w="4699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614159" y="1013460"/>
            <a:ext cx="0" cy="624840"/>
          </a:xfrm>
          <a:custGeom>
            <a:avLst/>
            <a:gdLst/>
            <a:ahLst/>
            <a:cxnLst/>
            <a:rect l="l" t="t" r="r" b="b"/>
            <a:pathLst>
              <a:path h="624839">
                <a:moveTo>
                  <a:pt x="0" y="0"/>
                </a:moveTo>
                <a:lnTo>
                  <a:pt x="0" y="624839"/>
                </a:lnTo>
              </a:path>
            </a:pathLst>
          </a:custGeom>
          <a:ln w="4698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34085">
              <a:lnSpc>
                <a:spcPct val="100000"/>
              </a:lnSpc>
            </a:pPr>
            <a:r>
              <a:rPr spc="-15" dirty="0"/>
              <a:t>PR</a:t>
            </a:r>
            <a:r>
              <a:rPr spc="-5" dirty="0"/>
              <a:t>A</a:t>
            </a:r>
            <a:r>
              <a:rPr dirty="0"/>
              <a:t>CTICE</a:t>
            </a:r>
          </a:p>
        </p:txBody>
      </p:sp>
      <p:sp>
        <p:nvSpPr>
          <p:cNvPr id="12" name="object 12"/>
          <p:cNvSpPr/>
          <p:nvPr/>
        </p:nvSpPr>
        <p:spPr>
          <a:xfrm>
            <a:off x="1905000" y="2486887"/>
            <a:ext cx="5320162" cy="3657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14600" y="975360"/>
            <a:ext cx="4114800" cy="701040"/>
          </a:xfrm>
          <a:custGeom>
            <a:avLst/>
            <a:gdLst/>
            <a:ahLst/>
            <a:cxnLst/>
            <a:rect l="l" t="t" r="r" b="b"/>
            <a:pathLst>
              <a:path w="4114800" h="701039">
                <a:moveTo>
                  <a:pt x="0" y="701039"/>
                </a:moveTo>
                <a:lnTo>
                  <a:pt x="4114799" y="701039"/>
                </a:lnTo>
                <a:lnTo>
                  <a:pt x="4114799" y="0"/>
                </a:lnTo>
                <a:lnTo>
                  <a:pt x="0" y="0"/>
                </a:lnTo>
                <a:lnTo>
                  <a:pt x="0" y="7010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476500" y="1706879"/>
            <a:ext cx="4191000" cy="0"/>
          </a:xfrm>
          <a:custGeom>
            <a:avLst/>
            <a:gdLst/>
            <a:ahLst/>
            <a:cxnLst/>
            <a:rect l="l" t="t" r="r" b="b"/>
            <a:pathLst>
              <a:path w="4191000">
                <a:moveTo>
                  <a:pt x="0" y="0"/>
                </a:moveTo>
                <a:lnTo>
                  <a:pt x="4190999" y="0"/>
                </a:lnTo>
              </a:path>
            </a:pathLst>
          </a:custGeom>
          <a:ln w="1650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484119" y="952500"/>
            <a:ext cx="0" cy="746760"/>
          </a:xfrm>
          <a:custGeom>
            <a:avLst/>
            <a:gdLst/>
            <a:ahLst/>
            <a:cxnLst/>
            <a:rect l="l" t="t" r="r" b="b"/>
            <a:pathLst>
              <a:path h="746760">
                <a:moveTo>
                  <a:pt x="0" y="0"/>
                </a:moveTo>
                <a:lnTo>
                  <a:pt x="0" y="746760"/>
                </a:lnTo>
              </a:path>
            </a:pathLst>
          </a:custGeom>
          <a:ln w="1650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476500" y="944880"/>
            <a:ext cx="4191000" cy="0"/>
          </a:xfrm>
          <a:custGeom>
            <a:avLst/>
            <a:gdLst/>
            <a:ahLst/>
            <a:cxnLst/>
            <a:rect l="l" t="t" r="r" b="b"/>
            <a:pathLst>
              <a:path w="4191000">
                <a:moveTo>
                  <a:pt x="0" y="0"/>
                </a:moveTo>
                <a:lnTo>
                  <a:pt x="4190999" y="0"/>
                </a:lnTo>
              </a:path>
            </a:pathLst>
          </a:custGeom>
          <a:ln w="1650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659879" y="952500"/>
            <a:ext cx="0" cy="746760"/>
          </a:xfrm>
          <a:custGeom>
            <a:avLst/>
            <a:gdLst/>
            <a:ahLst/>
            <a:cxnLst/>
            <a:rect l="l" t="t" r="r" b="b"/>
            <a:pathLst>
              <a:path h="746760">
                <a:moveTo>
                  <a:pt x="0" y="0"/>
                </a:moveTo>
                <a:lnTo>
                  <a:pt x="0" y="746759"/>
                </a:lnTo>
              </a:path>
            </a:pathLst>
          </a:custGeom>
          <a:ln w="1650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506979" y="1661160"/>
            <a:ext cx="4130040" cy="0"/>
          </a:xfrm>
          <a:custGeom>
            <a:avLst/>
            <a:gdLst/>
            <a:ahLst/>
            <a:cxnLst/>
            <a:rect l="l" t="t" r="r" b="b"/>
            <a:pathLst>
              <a:path w="4130040">
                <a:moveTo>
                  <a:pt x="0" y="0"/>
                </a:moveTo>
                <a:lnTo>
                  <a:pt x="4130039" y="0"/>
                </a:lnTo>
              </a:path>
            </a:pathLst>
          </a:custGeom>
          <a:ln w="4698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529839" y="1013460"/>
            <a:ext cx="0" cy="624840"/>
          </a:xfrm>
          <a:custGeom>
            <a:avLst/>
            <a:gdLst/>
            <a:ahLst/>
            <a:cxnLst/>
            <a:rect l="l" t="t" r="r" b="b"/>
            <a:pathLst>
              <a:path h="624839">
                <a:moveTo>
                  <a:pt x="0" y="0"/>
                </a:moveTo>
                <a:lnTo>
                  <a:pt x="0" y="624840"/>
                </a:lnTo>
              </a:path>
            </a:pathLst>
          </a:custGeom>
          <a:ln w="4698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506979" y="990600"/>
            <a:ext cx="4130040" cy="0"/>
          </a:xfrm>
          <a:custGeom>
            <a:avLst/>
            <a:gdLst/>
            <a:ahLst/>
            <a:cxnLst/>
            <a:rect l="l" t="t" r="r" b="b"/>
            <a:pathLst>
              <a:path w="4130040">
                <a:moveTo>
                  <a:pt x="0" y="0"/>
                </a:moveTo>
                <a:lnTo>
                  <a:pt x="4130039" y="0"/>
                </a:lnTo>
              </a:path>
            </a:pathLst>
          </a:custGeom>
          <a:ln w="4699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614159" y="1013460"/>
            <a:ext cx="0" cy="624840"/>
          </a:xfrm>
          <a:custGeom>
            <a:avLst/>
            <a:gdLst/>
            <a:ahLst/>
            <a:cxnLst/>
            <a:rect l="l" t="t" r="r" b="b"/>
            <a:pathLst>
              <a:path h="624839">
                <a:moveTo>
                  <a:pt x="0" y="0"/>
                </a:moveTo>
                <a:lnTo>
                  <a:pt x="0" y="624839"/>
                </a:lnTo>
              </a:path>
            </a:pathLst>
          </a:custGeom>
          <a:ln w="4698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34085">
              <a:lnSpc>
                <a:spcPct val="100000"/>
              </a:lnSpc>
            </a:pPr>
            <a:r>
              <a:rPr spc="-15" dirty="0"/>
              <a:t>PR</a:t>
            </a:r>
            <a:r>
              <a:rPr spc="-5" dirty="0"/>
              <a:t>A</a:t>
            </a:r>
            <a:r>
              <a:rPr dirty="0"/>
              <a:t>CTICE</a:t>
            </a:r>
          </a:p>
        </p:txBody>
      </p:sp>
      <p:sp>
        <p:nvSpPr>
          <p:cNvPr id="12" name="object 12"/>
          <p:cNvSpPr/>
          <p:nvPr/>
        </p:nvSpPr>
        <p:spPr>
          <a:xfrm>
            <a:off x="4953000" y="2430271"/>
            <a:ext cx="3288792" cy="2633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66800" y="2680843"/>
            <a:ext cx="3458839" cy="2590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14600" y="975360"/>
            <a:ext cx="4114800" cy="701040"/>
          </a:xfrm>
          <a:custGeom>
            <a:avLst/>
            <a:gdLst/>
            <a:ahLst/>
            <a:cxnLst/>
            <a:rect l="l" t="t" r="r" b="b"/>
            <a:pathLst>
              <a:path w="4114800" h="701039">
                <a:moveTo>
                  <a:pt x="0" y="701039"/>
                </a:moveTo>
                <a:lnTo>
                  <a:pt x="4114799" y="701039"/>
                </a:lnTo>
                <a:lnTo>
                  <a:pt x="4114799" y="0"/>
                </a:lnTo>
                <a:lnTo>
                  <a:pt x="0" y="0"/>
                </a:lnTo>
                <a:lnTo>
                  <a:pt x="0" y="7010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476500" y="1706879"/>
            <a:ext cx="4191000" cy="0"/>
          </a:xfrm>
          <a:custGeom>
            <a:avLst/>
            <a:gdLst/>
            <a:ahLst/>
            <a:cxnLst/>
            <a:rect l="l" t="t" r="r" b="b"/>
            <a:pathLst>
              <a:path w="4191000">
                <a:moveTo>
                  <a:pt x="0" y="0"/>
                </a:moveTo>
                <a:lnTo>
                  <a:pt x="4190999" y="0"/>
                </a:lnTo>
              </a:path>
            </a:pathLst>
          </a:custGeom>
          <a:ln w="1650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484119" y="952500"/>
            <a:ext cx="0" cy="746760"/>
          </a:xfrm>
          <a:custGeom>
            <a:avLst/>
            <a:gdLst/>
            <a:ahLst/>
            <a:cxnLst/>
            <a:rect l="l" t="t" r="r" b="b"/>
            <a:pathLst>
              <a:path h="746760">
                <a:moveTo>
                  <a:pt x="0" y="0"/>
                </a:moveTo>
                <a:lnTo>
                  <a:pt x="0" y="746760"/>
                </a:lnTo>
              </a:path>
            </a:pathLst>
          </a:custGeom>
          <a:ln w="1650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476500" y="944880"/>
            <a:ext cx="4191000" cy="0"/>
          </a:xfrm>
          <a:custGeom>
            <a:avLst/>
            <a:gdLst/>
            <a:ahLst/>
            <a:cxnLst/>
            <a:rect l="l" t="t" r="r" b="b"/>
            <a:pathLst>
              <a:path w="4191000">
                <a:moveTo>
                  <a:pt x="0" y="0"/>
                </a:moveTo>
                <a:lnTo>
                  <a:pt x="4190999" y="0"/>
                </a:lnTo>
              </a:path>
            </a:pathLst>
          </a:custGeom>
          <a:ln w="1650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659879" y="952500"/>
            <a:ext cx="0" cy="746760"/>
          </a:xfrm>
          <a:custGeom>
            <a:avLst/>
            <a:gdLst/>
            <a:ahLst/>
            <a:cxnLst/>
            <a:rect l="l" t="t" r="r" b="b"/>
            <a:pathLst>
              <a:path h="746760">
                <a:moveTo>
                  <a:pt x="0" y="0"/>
                </a:moveTo>
                <a:lnTo>
                  <a:pt x="0" y="746759"/>
                </a:lnTo>
              </a:path>
            </a:pathLst>
          </a:custGeom>
          <a:ln w="1650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506979" y="1661160"/>
            <a:ext cx="4130040" cy="0"/>
          </a:xfrm>
          <a:custGeom>
            <a:avLst/>
            <a:gdLst/>
            <a:ahLst/>
            <a:cxnLst/>
            <a:rect l="l" t="t" r="r" b="b"/>
            <a:pathLst>
              <a:path w="4130040">
                <a:moveTo>
                  <a:pt x="0" y="0"/>
                </a:moveTo>
                <a:lnTo>
                  <a:pt x="4130039" y="0"/>
                </a:lnTo>
              </a:path>
            </a:pathLst>
          </a:custGeom>
          <a:ln w="4698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529839" y="1013460"/>
            <a:ext cx="0" cy="624840"/>
          </a:xfrm>
          <a:custGeom>
            <a:avLst/>
            <a:gdLst/>
            <a:ahLst/>
            <a:cxnLst/>
            <a:rect l="l" t="t" r="r" b="b"/>
            <a:pathLst>
              <a:path h="624839">
                <a:moveTo>
                  <a:pt x="0" y="0"/>
                </a:moveTo>
                <a:lnTo>
                  <a:pt x="0" y="624840"/>
                </a:lnTo>
              </a:path>
            </a:pathLst>
          </a:custGeom>
          <a:ln w="4698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506979" y="990600"/>
            <a:ext cx="4130040" cy="0"/>
          </a:xfrm>
          <a:custGeom>
            <a:avLst/>
            <a:gdLst/>
            <a:ahLst/>
            <a:cxnLst/>
            <a:rect l="l" t="t" r="r" b="b"/>
            <a:pathLst>
              <a:path w="4130040">
                <a:moveTo>
                  <a:pt x="0" y="0"/>
                </a:moveTo>
                <a:lnTo>
                  <a:pt x="4130039" y="0"/>
                </a:lnTo>
              </a:path>
            </a:pathLst>
          </a:custGeom>
          <a:ln w="4699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614159" y="1013460"/>
            <a:ext cx="0" cy="624840"/>
          </a:xfrm>
          <a:custGeom>
            <a:avLst/>
            <a:gdLst/>
            <a:ahLst/>
            <a:cxnLst/>
            <a:rect l="l" t="t" r="r" b="b"/>
            <a:pathLst>
              <a:path h="624839">
                <a:moveTo>
                  <a:pt x="0" y="0"/>
                </a:moveTo>
                <a:lnTo>
                  <a:pt x="0" y="624839"/>
                </a:lnTo>
              </a:path>
            </a:pathLst>
          </a:custGeom>
          <a:ln w="4698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34085">
              <a:lnSpc>
                <a:spcPct val="100000"/>
              </a:lnSpc>
            </a:pPr>
            <a:r>
              <a:rPr spc="-15" dirty="0"/>
              <a:t>PR</a:t>
            </a:r>
            <a:r>
              <a:rPr spc="-5" dirty="0"/>
              <a:t>A</a:t>
            </a:r>
            <a:r>
              <a:rPr dirty="0"/>
              <a:t>CTICE</a:t>
            </a:r>
          </a:p>
        </p:txBody>
      </p:sp>
      <p:sp>
        <p:nvSpPr>
          <p:cNvPr id="12" name="object 12"/>
          <p:cNvSpPr/>
          <p:nvPr/>
        </p:nvSpPr>
        <p:spPr>
          <a:xfrm>
            <a:off x="2286000" y="2514545"/>
            <a:ext cx="5073914" cy="33766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14600" y="975360"/>
            <a:ext cx="4114800" cy="701040"/>
          </a:xfrm>
          <a:custGeom>
            <a:avLst/>
            <a:gdLst/>
            <a:ahLst/>
            <a:cxnLst/>
            <a:rect l="l" t="t" r="r" b="b"/>
            <a:pathLst>
              <a:path w="4114800" h="701039">
                <a:moveTo>
                  <a:pt x="0" y="701039"/>
                </a:moveTo>
                <a:lnTo>
                  <a:pt x="4114799" y="701039"/>
                </a:lnTo>
                <a:lnTo>
                  <a:pt x="4114799" y="0"/>
                </a:lnTo>
                <a:lnTo>
                  <a:pt x="0" y="0"/>
                </a:lnTo>
                <a:lnTo>
                  <a:pt x="0" y="7010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476500" y="1706879"/>
            <a:ext cx="4191000" cy="0"/>
          </a:xfrm>
          <a:custGeom>
            <a:avLst/>
            <a:gdLst/>
            <a:ahLst/>
            <a:cxnLst/>
            <a:rect l="l" t="t" r="r" b="b"/>
            <a:pathLst>
              <a:path w="4191000">
                <a:moveTo>
                  <a:pt x="0" y="0"/>
                </a:moveTo>
                <a:lnTo>
                  <a:pt x="4190999" y="0"/>
                </a:lnTo>
              </a:path>
            </a:pathLst>
          </a:custGeom>
          <a:ln w="1650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484119" y="952500"/>
            <a:ext cx="0" cy="746760"/>
          </a:xfrm>
          <a:custGeom>
            <a:avLst/>
            <a:gdLst/>
            <a:ahLst/>
            <a:cxnLst/>
            <a:rect l="l" t="t" r="r" b="b"/>
            <a:pathLst>
              <a:path h="746760">
                <a:moveTo>
                  <a:pt x="0" y="0"/>
                </a:moveTo>
                <a:lnTo>
                  <a:pt x="0" y="746760"/>
                </a:lnTo>
              </a:path>
            </a:pathLst>
          </a:custGeom>
          <a:ln w="1650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476500" y="944880"/>
            <a:ext cx="4191000" cy="0"/>
          </a:xfrm>
          <a:custGeom>
            <a:avLst/>
            <a:gdLst/>
            <a:ahLst/>
            <a:cxnLst/>
            <a:rect l="l" t="t" r="r" b="b"/>
            <a:pathLst>
              <a:path w="4191000">
                <a:moveTo>
                  <a:pt x="0" y="0"/>
                </a:moveTo>
                <a:lnTo>
                  <a:pt x="4190999" y="0"/>
                </a:lnTo>
              </a:path>
            </a:pathLst>
          </a:custGeom>
          <a:ln w="1650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659879" y="952500"/>
            <a:ext cx="0" cy="746760"/>
          </a:xfrm>
          <a:custGeom>
            <a:avLst/>
            <a:gdLst/>
            <a:ahLst/>
            <a:cxnLst/>
            <a:rect l="l" t="t" r="r" b="b"/>
            <a:pathLst>
              <a:path h="746760">
                <a:moveTo>
                  <a:pt x="0" y="0"/>
                </a:moveTo>
                <a:lnTo>
                  <a:pt x="0" y="746759"/>
                </a:lnTo>
              </a:path>
            </a:pathLst>
          </a:custGeom>
          <a:ln w="1650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506979" y="1661160"/>
            <a:ext cx="4130040" cy="0"/>
          </a:xfrm>
          <a:custGeom>
            <a:avLst/>
            <a:gdLst/>
            <a:ahLst/>
            <a:cxnLst/>
            <a:rect l="l" t="t" r="r" b="b"/>
            <a:pathLst>
              <a:path w="4130040">
                <a:moveTo>
                  <a:pt x="0" y="0"/>
                </a:moveTo>
                <a:lnTo>
                  <a:pt x="4130039" y="0"/>
                </a:lnTo>
              </a:path>
            </a:pathLst>
          </a:custGeom>
          <a:ln w="4698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529839" y="1013460"/>
            <a:ext cx="0" cy="624840"/>
          </a:xfrm>
          <a:custGeom>
            <a:avLst/>
            <a:gdLst/>
            <a:ahLst/>
            <a:cxnLst/>
            <a:rect l="l" t="t" r="r" b="b"/>
            <a:pathLst>
              <a:path h="624839">
                <a:moveTo>
                  <a:pt x="0" y="0"/>
                </a:moveTo>
                <a:lnTo>
                  <a:pt x="0" y="624840"/>
                </a:lnTo>
              </a:path>
            </a:pathLst>
          </a:custGeom>
          <a:ln w="4698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506979" y="990600"/>
            <a:ext cx="4130040" cy="0"/>
          </a:xfrm>
          <a:custGeom>
            <a:avLst/>
            <a:gdLst/>
            <a:ahLst/>
            <a:cxnLst/>
            <a:rect l="l" t="t" r="r" b="b"/>
            <a:pathLst>
              <a:path w="4130040">
                <a:moveTo>
                  <a:pt x="0" y="0"/>
                </a:moveTo>
                <a:lnTo>
                  <a:pt x="4130039" y="0"/>
                </a:lnTo>
              </a:path>
            </a:pathLst>
          </a:custGeom>
          <a:ln w="4699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614159" y="1013460"/>
            <a:ext cx="0" cy="624840"/>
          </a:xfrm>
          <a:custGeom>
            <a:avLst/>
            <a:gdLst/>
            <a:ahLst/>
            <a:cxnLst/>
            <a:rect l="l" t="t" r="r" b="b"/>
            <a:pathLst>
              <a:path h="624839">
                <a:moveTo>
                  <a:pt x="0" y="0"/>
                </a:moveTo>
                <a:lnTo>
                  <a:pt x="0" y="624839"/>
                </a:lnTo>
              </a:path>
            </a:pathLst>
          </a:custGeom>
          <a:ln w="4698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34085">
              <a:lnSpc>
                <a:spcPct val="100000"/>
              </a:lnSpc>
            </a:pPr>
            <a:r>
              <a:rPr spc="-15" dirty="0"/>
              <a:t>PR</a:t>
            </a:r>
            <a:r>
              <a:rPr spc="-5" dirty="0"/>
              <a:t>A</a:t>
            </a:r>
            <a:r>
              <a:rPr dirty="0"/>
              <a:t>CTICE</a:t>
            </a:r>
          </a:p>
        </p:txBody>
      </p:sp>
      <p:sp>
        <p:nvSpPr>
          <p:cNvPr id="12" name="object 12"/>
          <p:cNvSpPr/>
          <p:nvPr/>
        </p:nvSpPr>
        <p:spPr>
          <a:xfrm>
            <a:off x="443343" y="1981200"/>
            <a:ext cx="4255129" cy="2405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181600" y="2124035"/>
            <a:ext cx="2667000" cy="39715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600200" y="4724400"/>
            <a:ext cx="2466975" cy="18478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2081415"/>
            <a:ext cx="3688079" cy="3340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0E6EC5"/>
              </a:buClr>
              <a:buFont typeface="Arial"/>
              <a:buChar char="•"/>
              <a:tabLst>
                <a:tab pos="355600" algn="l"/>
              </a:tabLst>
            </a:pP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Al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l</a:t>
            </a:r>
            <a:r>
              <a:rPr sz="2000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p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u</a:t>
            </a:r>
            <a:r>
              <a:rPr sz="2000" spc="60" dirty="0">
                <a:solidFill>
                  <a:srgbClr val="FFFFFF"/>
                </a:solidFill>
                <a:latin typeface="Garamond"/>
                <a:cs typeface="Garamond"/>
              </a:rPr>
              <a:t>r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po</a:t>
            </a:r>
            <a:r>
              <a:rPr sz="2000" spc="20" dirty="0">
                <a:solidFill>
                  <a:srgbClr val="FFFFFF"/>
                </a:solidFill>
                <a:latin typeface="Garamond"/>
                <a:cs typeface="Garamond"/>
              </a:rPr>
              <a:t>s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e</a:t>
            </a:r>
            <a:r>
              <a:rPr sz="200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f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a</a:t>
            </a:r>
            <a:r>
              <a:rPr sz="2000" spc="105" dirty="0">
                <a:solidFill>
                  <a:srgbClr val="FFFFFF"/>
                </a:solidFill>
                <a:latin typeface="Garamond"/>
                <a:cs typeface="Garamond"/>
              </a:rPr>
              <a:t>r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m</a:t>
            </a:r>
            <a:r>
              <a:rPr sz="20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a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n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d</a:t>
            </a:r>
            <a:r>
              <a:rPr sz="2000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ra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n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ch</a:t>
            </a:r>
            <a:r>
              <a:rPr sz="2000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40" dirty="0">
                <a:solidFill>
                  <a:srgbClr val="FFFFFF"/>
                </a:solidFill>
                <a:latin typeface="Garamond"/>
                <a:cs typeface="Garamond"/>
              </a:rPr>
              <a:t>d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o</a:t>
            </a:r>
            <a:r>
              <a:rPr sz="2000" spc="-50" dirty="0">
                <a:solidFill>
                  <a:srgbClr val="FFFFFF"/>
                </a:solidFill>
                <a:latin typeface="Garamond"/>
                <a:cs typeface="Garamond"/>
              </a:rPr>
              <a:t>g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.</a:t>
            </a:r>
            <a:endParaRPr sz="2000">
              <a:latin typeface="Garamond"/>
              <a:cs typeface="Garamond"/>
            </a:endParaRPr>
          </a:p>
          <a:p>
            <a:pPr marL="355600" marR="441959" indent="-342900">
              <a:lnSpc>
                <a:spcPct val="100000"/>
              </a:lnSpc>
              <a:spcBef>
                <a:spcPts val="600"/>
              </a:spcBef>
              <a:buClr>
                <a:srgbClr val="0E6EC5"/>
              </a:buClr>
              <a:buFont typeface="Arial"/>
              <a:buChar char="•"/>
              <a:tabLst>
                <a:tab pos="355600" algn="l"/>
              </a:tabLst>
            </a:pP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Nee</a:t>
            </a:r>
            <a:r>
              <a:rPr sz="2000" spc="25" dirty="0">
                <a:solidFill>
                  <a:srgbClr val="FFFFFF"/>
                </a:solidFill>
                <a:latin typeface="Garamond"/>
                <a:cs typeface="Garamond"/>
              </a:rPr>
              <a:t>d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s</a:t>
            </a:r>
            <a:r>
              <a:rPr sz="20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a</a:t>
            </a:r>
            <a:r>
              <a:rPr sz="2000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lo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t</a:t>
            </a:r>
            <a:r>
              <a:rPr sz="2000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o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f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act</a:t>
            </a:r>
            <a:r>
              <a:rPr sz="2000" spc="5" dirty="0">
                <a:solidFill>
                  <a:srgbClr val="FFFFFF"/>
                </a:solidFill>
                <a:latin typeface="Garamond"/>
                <a:cs typeface="Garamond"/>
              </a:rPr>
              <a:t>i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vi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t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y</a:t>
            </a:r>
            <a:r>
              <a:rPr sz="20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a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n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d</a:t>
            </a:r>
            <a:r>
              <a:rPr sz="2000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a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s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e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ns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e</a:t>
            </a:r>
            <a:r>
              <a:rPr sz="20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o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f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p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u</a:t>
            </a:r>
            <a:r>
              <a:rPr sz="2000" spc="60" dirty="0">
                <a:solidFill>
                  <a:srgbClr val="FFFFFF"/>
                </a:solidFill>
                <a:latin typeface="Garamond"/>
                <a:cs typeface="Garamond"/>
              </a:rPr>
              <a:t>r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po</a:t>
            </a:r>
            <a:r>
              <a:rPr sz="2000" spc="20" dirty="0">
                <a:solidFill>
                  <a:srgbClr val="FFFFFF"/>
                </a:solidFill>
                <a:latin typeface="Garamond"/>
                <a:cs typeface="Garamond"/>
              </a:rPr>
              <a:t>s</a:t>
            </a:r>
            <a:r>
              <a:rPr sz="2000" spc="-10" dirty="0">
                <a:solidFill>
                  <a:srgbClr val="FFFFFF"/>
                </a:solidFill>
                <a:latin typeface="Garamond"/>
                <a:cs typeface="Garamond"/>
              </a:rPr>
              <a:t>e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.</a:t>
            </a:r>
            <a:endParaRPr sz="2000">
              <a:latin typeface="Garamond"/>
              <a:cs typeface="Garamond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Clr>
                <a:srgbClr val="0E6EC5"/>
              </a:buClr>
              <a:buFont typeface="Arial"/>
              <a:buChar char="•"/>
              <a:tabLst>
                <a:tab pos="355600" algn="l"/>
              </a:tabLst>
            </a:pP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E</a:t>
            </a:r>
            <a:r>
              <a:rPr sz="2000" spc="-10" dirty="0">
                <a:solidFill>
                  <a:srgbClr val="FFFFFF"/>
                </a:solidFill>
                <a:latin typeface="Garamond"/>
                <a:cs typeface="Garamond"/>
              </a:rPr>
              <a:t>x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c</a:t>
            </a:r>
            <a:r>
              <a:rPr sz="2000" spc="25" dirty="0">
                <a:solidFill>
                  <a:srgbClr val="FFFFFF"/>
                </a:solidFill>
                <a:latin typeface="Garamond"/>
                <a:cs typeface="Garamond"/>
              </a:rPr>
              <a:t>e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l</a:t>
            </a:r>
            <a:r>
              <a:rPr sz="20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i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n</a:t>
            </a:r>
            <a:r>
              <a:rPr sz="2000" spc="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25" dirty="0">
                <a:solidFill>
                  <a:srgbClr val="FFFFFF"/>
                </a:solidFill>
                <a:latin typeface="Garamond"/>
                <a:cs typeface="Garamond"/>
              </a:rPr>
              <a:t>ob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ed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i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e</a:t>
            </a:r>
            <a:r>
              <a:rPr sz="2000" spc="25" dirty="0">
                <a:solidFill>
                  <a:srgbClr val="FFFFFF"/>
                </a:solidFill>
                <a:latin typeface="Garamond"/>
                <a:cs typeface="Garamond"/>
              </a:rPr>
              <a:t>n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c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e,</a:t>
            </a:r>
            <a:r>
              <a:rPr sz="20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ag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ili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t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y</a:t>
            </a:r>
            <a:r>
              <a:rPr sz="2000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a</a:t>
            </a:r>
            <a:r>
              <a:rPr sz="2000" spc="25" dirty="0">
                <a:solidFill>
                  <a:srgbClr val="FFFFFF"/>
                </a:solidFill>
                <a:latin typeface="Garamond"/>
                <a:cs typeface="Garamond"/>
              </a:rPr>
              <a:t>n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d</a:t>
            </a:r>
            <a:endParaRPr sz="2000">
              <a:latin typeface="Garamond"/>
              <a:cs typeface="Garamond"/>
            </a:endParaRPr>
          </a:p>
          <a:p>
            <a:pPr marL="355600">
              <a:lnSpc>
                <a:spcPct val="100000"/>
              </a:lnSpc>
            </a:pP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h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er</a:t>
            </a:r>
            <a:r>
              <a:rPr sz="2000" spc="40" dirty="0">
                <a:solidFill>
                  <a:srgbClr val="FFFFFF"/>
                </a:solidFill>
                <a:latin typeface="Garamond"/>
                <a:cs typeface="Garamond"/>
              </a:rPr>
              <a:t>d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in</a:t>
            </a:r>
            <a:r>
              <a:rPr sz="2000" spc="-60" dirty="0">
                <a:solidFill>
                  <a:srgbClr val="FFFFFF"/>
                </a:solidFill>
                <a:latin typeface="Garamond"/>
                <a:cs typeface="Garamond"/>
              </a:rPr>
              <a:t>g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.</a:t>
            </a:r>
            <a:endParaRPr sz="2000">
              <a:latin typeface="Garamond"/>
              <a:cs typeface="Garamond"/>
            </a:endParaRPr>
          </a:p>
          <a:p>
            <a:pPr marL="355600" marR="360045" indent="-342900" algn="just">
              <a:lnSpc>
                <a:spcPct val="100000"/>
              </a:lnSpc>
              <a:spcBef>
                <a:spcPts val="600"/>
              </a:spcBef>
              <a:buClr>
                <a:srgbClr val="0E6EC5"/>
              </a:buClr>
              <a:buFont typeface="Arial"/>
              <a:buChar char="•"/>
              <a:tabLst>
                <a:tab pos="355600" algn="l"/>
              </a:tabLst>
            </a:pP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C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a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n</a:t>
            </a:r>
            <a:r>
              <a:rPr sz="2000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b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e</a:t>
            </a:r>
            <a:r>
              <a:rPr sz="2000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bl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a</a:t>
            </a:r>
            <a:r>
              <a:rPr sz="2000" spc="15" dirty="0">
                <a:solidFill>
                  <a:srgbClr val="FFFFFF"/>
                </a:solidFill>
                <a:latin typeface="Garamond"/>
                <a:cs typeface="Garamond"/>
              </a:rPr>
              <a:t>c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k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,</a:t>
            </a:r>
            <a:r>
              <a:rPr sz="200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bl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u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e</a:t>
            </a:r>
            <a:r>
              <a:rPr sz="2000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me</a:t>
            </a:r>
            <a:r>
              <a:rPr sz="2000" spc="25" dirty="0">
                <a:solidFill>
                  <a:srgbClr val="FFFFFF"/>
                </a:solidFill>
                <a:latin typeface="Garamond"/>
                <a:cs typeface="Garamond"/>
              </a:rPr>
              <a:t>r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l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e,</a:t>
            </a:r>
            <a:r>
              <a:rPr sz="2000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re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d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m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er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l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e,</a:t>
            </a:r>
            <a:r>
              <a:rPr sz="20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25" dirty="0">
                <a:solidFill>
                  <a:srgbClr val="FFFFFF"/>
                </a:solidFill>
                <a:latin typeface="Garamond"/>
                <a:cs typeface="Garamond"/>
              </a:rPr>
              <a:t>o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r</a:t>
            </a:r>
            <a:r>
              <a:rPr sz="2000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re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d</a:t>
            </a:r>
            <a:r>
              <a:rPr sz="2000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wi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t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h</a:t>
            </a:r>
            <a:r>
              <a:rPr sz="2000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25" dirty="0">
                <a:solidFill>
                  <a:srgbClr val="FFFFFF"/>
                </a:solidFill>
                <a:latin typeface="Garamond"/>
                <a:cs typeface="Garamond"/>
              </a:rPr>
              <a:t>o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r</a:t>
            </a:r>
            <a:r>
              <a:rPr sz="2000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25" dirty="0">
                <a:solidFill>
                  <a:srgbClr val="FFFFFF"/>
                </a:solidFill>
                <a:latin typeface="Garamond"/>
                <a:cs typeface="Garamond"/>
              </a:rPr>
              <a:t>w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i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t</a:t>
            </a:r>
            <a:r>
              <a:rPr sz="2000" spc="25" dirty="0">
                <a:solidFill>
                  <a:srgbClr val="FFFFFF"/>
                </a:solidFill>
                <a:latin typeface="Garamond"/>
                <a:cs typeface="Garamond"/>
              </a:rPr>
              <a:t>ho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u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t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whi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t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e</a:t>
            </a:r>
            <a:r>
              <a:rPr sz="2000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ma</a:t>
            </a:r>
            <a:r>
              <a:rPr sz="2000" spc="25" dirty="0">
                <a:solidFill>
                  <a:srgbClr val="FFFFFF"/>
                </a:solidFill>
                <a:latin typeface="Garamond"/>
                <a:cs typeface="Garamond"/>
              </a:rPr>
              <a:t>r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kin</a:t>
            </a:r>
            <a:r>
              <a:rPr sz="2000" spc="20" dirty="0">
                <a:solidFill>
                  <a:srgbClr val="FFFFFF"/>
                </a:solidFill>
                <a:latin typeface="Garamond"/>
                <a:cs typeface="Garamond"/>
              </a:rPr>
              <a:t>g</a:t>
            </a:r>
            <a:r>
              <a:rPr sz="2000" spc="-50" dirty="0">
                <a:solidFill>
                  <a:srgbClr val="FFFFFF"/>
                </a:solidFill>
                <a:latin typeface="Garamond"/>
                <a:cs typeface="Garamond"/>
              </a:rPr>
              <a:t>s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.</a:t>
            </a:r>
            <a:endParaRPr sz="2000">
              <a:latin typeface="Garamond"/>
              <a:cs typeface="Garamond"/>
            </a:endParaRPr>
          </a:p>
          <a:p>
            <a:pPr marL="355600" marR="556260" indent="-342900">
              <a:lnSpc>
                <a:spcPct val="100000"/>
              </a:lnSpc>
              <a:spcBef>
                <a:spcPts val="600"/>
              </a:spcBef>
              <a:buClr>
                <a:srgbClr val="0E6EC5"/>
              </a:buClr>
              <a:buFont typeface="Arial"/>
              <a:buChar char="•"/>
              <a:tabLst>
                <a:tab pos="355600" algn="l"/>
              </a:tabLst>
            </a:pPr>
            <a:r>
              <a:rPr sz="2000" spc="-25" dirty="0">
                <a:solidFill>
                  <a:srgbClr val="FFFFFF"/>
                </a:solidFill>
                <a:latin typeface="Garamond"/>
                <a:cs typeface="Garamond"/>
              </a:rPr>
              <a:t>P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e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opl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e</a:t>
            </a:r>
            <a:r>
              <a:rPr sz="2000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40" dirty="0">
                <a:solidFill>
                  <a:srgbClr val="FFFFFF"/>
                </a:solidFill>
                <a:latin typeface="Garamond"/>
                <a:cs typeface="Garamond"/>
              </a:rPr>
              <a:t>d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o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g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s</a:t>
            </a:r>
            <a:r>
              <a:rPr sz="2000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wh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o</a:t>
            </a:r>
            <a:r>
              <a:rPr sz="2000" spc="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l</a:t>
            </a:r>
            <a:r>
              <a:rPr sz="2000" spc="5" dirty="0">
                <a:solidFill>
                  <a:srgbClr val="FFFFFF"/>
                </a:solidFill>
                <a:latin typeface="Garamond"/>
                <a:cs typeface="Garamond"/>
              </a:rPr>
              <a:t>o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ve</a:t>
            </a:r>
            <a:r>
              <a:rPr sz="2000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t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h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e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i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r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f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am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li</a:t>
            </a:r>
            <a:r>
              <a:rPr sz="2000" spc="25" dirty="0">
                <a:solidFill>
                  <a:srgbClr val="FFFFFF"/>
                </a:solidFill>
                <a:latin typeface="Garamond"/>
                <a:cs typeface="Garamond"/>
              </a:rPr>
              <a:t>e</a:t>
            </a:r>
            <a:r>
              <a:rPr sz="2000" spc="-35" dirty="0">
                <a:solidFill>
                  <a:srgbClr val="FFFFFF"/>
                </a:solidFill>
                <a:latin typeface="Garamond"/>
                <a:cs typeface="Garamond"/>
              </a:rPr>
              <a:t>s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.</a:t>
            </a:r>
            <a:endParaRPr sz="2000">
              <a:latin typeface="Garamond"/>
              <a:cs typeface="Garamond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514600" y="975360"/>
            <a:ext cx="4114800" cy="701040"/>
          </a:xfrm>
          <a:custGeom>
            <a:avLst/>
            <a:gdLst/>
            <a:ahLst/>
            <a:cxnLst/>
            <a:rect l="l" t="t" r="r" b="b"/>
            <a:pathLst>
              <a:path w="4114800" h="701039">
                <a:moveTo>
                  <a:pt x="0" y="701039"/>
                </a:moveTo>
                <a:lnTo>
                  <a:pt x="4114799" y="701039"/>
                </a:lnTo>
                <a:lnTo>
                  <a:pt x="4114799" y="0"/>
                </a:lnTo>
                <a:lnTo>
                  <a:pt x="0" y="0"/>
                </a:lnTo>
                <a:lnTo>
                  <a:pt x="0" y="7010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476500" y="1706879"/>
            <a:ext cx="4191000" cy="0"/>
          </a:xfrm>
          <a:custGeom>
            <a:avLst/>
            <a:gdLst/>
            <a:ahLst/>
            <a:cxnLst/>
            <a:rect l="l" t="t" r="r" b="b"/>
            <a:pathLst>
              <a:path w="4191000">
                <a:moveTo>
                  <a:pt x="0" y="0"/>
                </a:moveTo>
                <a:lnTo>
                  <a:pt x="4190999" y="0"/>
                </a:lnTo>
              </a:path>
            </a:pathLst>
          </a:custGeom>
          <a:ln w="1650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484119" y="952500"/>
            <a:ext cx="0" cy="746760"/>
          </a:xfrm>
          <a:custGeom>
            <a:avLst/>
            <a:gdLst/>
            <a:ahLst/>
            <a:cxnLst/>
            <a:rect l="l" t="t" r="r" b="b"/>
            <a:pathLst>
              <a:path h="746760">
                <a:moveTo>
                  <a:pt x="0" y="0"/>
                </a:moveTo>
                <a:lnTo>
                  <a:pt x="0" y="746760"/>
                </a:lnTo>
              </a:path>
            </a:pathLst>
          </a:custGeom>
          <a:ln w="1650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476500" y="944880"/>
            <a:ext cx="4191000" cy="0"/>
          </a:xfrm>
          <a:custGeom>
            <a:avLst/>
            <a:gdLst/>
            <a:ahLst/>
            <a:cxnLst/>
            <a:rect l="l" t="t" r="r" b="b"/>
            <a:pathLst>
              <a:path w="4191000">
                <a:moveTo>
                  <a:pt x="0" y="0"/>
                </a:moveTo>
                <a:lnTo>
                  <a:pt x="4190999" y="0"/>
                </a:lnTo>
              </a:path>
            </a:pathLst>
          </a:custGeom>
          <a:ln w="1650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659879" y="952500"/>
            <a:ext cx="0" cy="746760"/>
          </a:xfrm>
          <a:custGeom>
            <a:avLst/>
            <a:gdLst/>
            <a:ahLst/>
            <a:cxnLst/>
            <a:rect l="l" t="t" r="r" b="b"/>
            <a:pathLst>
              <a:path h="746760">
                <a:moveTo>
                  <a:pt x="0" y="0"/>
                </a:moveTo>
                <a:lnTo>
                  <a:pt x="0" y="746759"/>
                </a:lnTo>
              </a:path>
            </a:pathLst>
          </a:custGeom>
          <a:ln w="1650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506979" y="1661160"/>
            <a:ext cx="4130040" cy="0"/>
          </a:xfrm>
          <a:custGeom>
            <a:avLst/>
            <a:gdLst/>
            <a:ahLst/>
            <a:cxnLst/>
            <a:rect l="l" t="t" r="r" b="b"/>
            <a:pathLst>
              <a:path w="4130040">
                <a:moveTo>
                  <a:pt x="0" y="0"/>
                </a:moveTo>
                <a:lnTo>
                  <a:pt x="4130039" y="0"/>
                </a:lnTo>
              </a:path>
            </a:pathLst>
          </a:custGeom>
          <a:ln w="4698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529839" y="1013460"/>
            <a:ext cx="0" cy="624840"/>
          </a:xfrm>
          <a:custGeom>
            <a:avLst/>
            <a:gdLst/>
            <a:ahLst/>
            <a:cxnLst/>
            <a:rect l="l" t="t" r="r" b="b"/>
            <a:pathLst>
              <a:path h="624839">
                <a:moveTo>
                  <a:pt x="0" y="0"/>
                </a:moveTo>
                <a:lnTo>
                  <a:pt x="0" y="624840"/>
                </a:lnTo>
              </a:path>
            </a:pathLst>
          </a:custGeom>
          <a:ln w="4698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506979" y="990600"/>
            <a:ext cx="4130040" cy="0"/>
          </a:xfrm>
          <a:custGeom>
            <a:avLst/>
            <a:gdLst/>
            <a:ahLst/>
            <a:cxnLst/>
            <a:rect l="l" t="t" r="r" b="b"/>
            <a:pathLst>
              <a:path w="4130040">
                <a:moveTo>
                  <a:pt x="0" y="0"/>
                </a:moveTo>
                <a:lnTo>
                  <a:pt x="4130039" y="0"/>
                </a:lnTo>
              </a:path>
            </a:pathLst>
          </a:custGeom>
          <a:ln w="4699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614159" y="1013460"/>
            <a:ext cx="0" cy="624840"/>
          </a:xfrm>
          <a:custGeom>
            <a:avLst/>
            <a:gdLst/>
            <a:ahLst/>
            <a:cxnLst/>
            <a:rect l="l" t="t" r="r" b="b"/>
            <a:pathLst>
              <a:path h="624839">
                <a:moveTo>
                  <a:pt x="0" y="0"/>
                </a:moveTo>
                <a:lnTo>
                  <a:pt x="0" y="624839"/>
                </a:lnTo>
              </a:path>
            </a:pathLst>
          </a:custGeom>
          <a:ln w="4698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1440">
              <a:lnSpc>
                <a:spcPct val="100000"/>
              </a:lnSpc>
            </a:pPr>
            <a:r>
              <a:rPr spc="-40" dirty="0"/>
              <a:t>A</a:t>
            </a:r>
            <a:r>
              <a:rPr spc="-5" dirty="0"/>
              <a:t>U</a:t>
            </a:r>
            <a:r>
              <a:rPr spc="5" dirty="0"/>
              <a:t>S</a:t>
            </a:r>
            <a:r>
              <a:rPr spc="-15" dirty="0"/>
              <a:t>TR</a:t>
            </a:r>
            <a:r>
              <a:rPr spc="-5" dirty="0"/>
              <a:t>AL</a:t>
            </a:r>
            <a:r>
              <a:rPr spc="-10" dirty="0"/>
              <a:t>I</a:t>
            </a:r>
            <a:r>
              <a:rPr spc="-5" dirty="0"/>
              <a:t>A</a:t>
            </a:r>
            <a:r>
              <a:rPr dirty="0"/>
              <a:t>N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dirty="0"/>
              <a:t>SHE</a:t>
            </a:r>
            <a:r>
              <a:rPr spc="-15" dirty="0"/>
              <a:t>PHE</a:t>
            </a:r>
            <a:r>
              <a:rPr spc="-10" dirty="0"/>
              <a:t>R</a:t>
            </a:r>
            <a:r>
              <a:rPr dirty="0"/>
              <a:t>D</a:t>
            </a:r>
          </a:p>
        </p:txBody>
      </p:sp>
      <p:sp>
        <p:nvSpPr>
          <p:cNvPr id="13" name="object 13"/>
          <p:cNvSpPr/>
          <p:nvPr/>
        </p:nvSpPr>
        <p:spPr>
          <a:xfrm>
            <a:off x="6934200" y="1600200"/>
            <a:ext cx="2066925" cy="2209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038600" y="4724400"/>
            <a:ext cx="2457450" cy="18573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495800" y="2362200"/>
            <a:ext cx="2143125" cy="21431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781800" y="4393820"/>
            <a:ext cx="2066925" cy="174980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2897738"/>
              </p:ext>
            </p:extLst>
          </p:nvPr>
        </p:nvGraphicFramePr>
        <p:xfrm>
          <a:off x="535940" y="5904484"/>
          <a:ext cx="6777036" cy="822960"/>
        </p:xfrm>
        <a:graphic>
          <a:graphicData uri="http://schemas.openxmlformats.org/drawingml/2006/table">
            <a:tbl>
              <a:tblPr/>
              <a:tblGrid>
                <a:gridCol w="1129506"/>
                <a:gridCol w="1129506"/>
                <a:gridCol w="1129506"/>
                <a:gridCol w="1129506"/>
                <a:gridCol w="1129506"/>
                <a:gridCol w="1129506"/>
              </a:tblGrid>
              <a:tr h="0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bg1"/>
                          </a:solidFill>
                        </a:rPr>
                        <a:t>HEIGHT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MIN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bg1"/>
                          </a:solidFill>
                        </a:rPr>
                        <a:t>MAX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bg1"/>
                          </a:solidFill>
                        </a:rPr>
                        <a:t>WEIGHT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bg1"/>
                          </a:solidFill>
                        </a:rPr>
                        <a:t>MIN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bg1"/>
                          </a:solidFill>
                        </a:rPr>
                        <a:t>MAX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bg1"/>
                          </a:solidFill>
                        </a:rPr>
                        <a:t>Female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bg1"/>
                          </a:solidFill>
                        </a:rPr>
                        <a:t>18"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bg1"/>
                          </a:solidFill>
                        </a:rPr>
                        <a:t>21"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bg1"/>
                          </a:solidFill>
                        </a:rPr>
                        <a:t>Female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bg1"/>
                          </a:solidFill>
                        </a:rPr>
                        <a:t>35 lbs.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bg1"/>
                          </a:solidFill>
                        </a:rPr>
                        <a:t>70 lbs.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bg1"/>
                          </a:solidFill>
                        </a:rPr>
                        <a:t>Male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bg1"/>
                          </a:solidFill>
                        </a:rPr>
                        <a:t>20"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bg1"/>
                          </a:solidFill>
                        </a:rPr>
                        <a:t>23"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bg1"/>
                          </a:solidFill>
                        </a:rPr>
                        <a:t>Male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bg1"/>
                          </a:solidFill>
                        </a:rPr>
                        <a:t>35 lbs.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70 lbs.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2081415"/>
            <a:ext cx="3848100" cy="3569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22225" indent="-342900">
              <a:lnSpc>
                <a:spcPct val="100000"/>
              </a:lnSpc>
              <a:buClr>
                <a:srgbClr val="0E6EC5"/>
              </a:buClr>
              <a:buFont typeface="Arial"/>
              <a:buChar char="•"/>
              <a:tabLst>
                <a:tab pos="355600" algn="l"/>
              </a:tabLst>
            </a:pPr>
            <a:r>
              <a:rPr sz="2000" spc="70" dirty="0">
                <a:solidFill>
                  <a:srgbClr val="FFFFFF"/>
                </a:solidFill>
                <a:latin typeface="Garamond"/>
                <a:cs typeface="Garamond"/>
              </a:rPr>
              <a:t>T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h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e</a:t>
            </a:r>
            <a:r>
              <a:rPr sz="2000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Garamond"/>
                <a:cs typeface="Garamond"/>
              </a:rPr>
              <a:t>w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o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r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k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a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holi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c</a:t>
            </a:r>
            <a:r>
              <a:rPr sz="200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o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f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t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h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e</a:t>
            </a:r>
            <a:r>
              <a:rPr sz="2000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40" dirty="0">
                <a:solidFill>
                  <a:srgbClr val="FFFFFF"/>
                </a:solidFill>
                <a:latin typeface="Garamond"/>
                <a:cs typeface="Garamond"/>
              </a:rPr>
              <a:t>d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o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g</a:t>
            </a:r>
            <a:r>
              <a:rPr sz="2000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Garamond"/>
                <a:cs typeface="Garamond"/>
              </a:rPr>
              <a:t>w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o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r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l</a:t>
            </a:r>
            <a:r>
              <a:rPr sz="2000" spc="40" dirty="0">
                <a:solidFill>
                  <a:srgbClr val="FFFFFF"/>
                </a:solidFill>
                <a:latin typeface="Garamond"/>
                <a:cs typeface="Garamond"/>
              </a:rPr>
              <a:t>d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,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t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h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e</a:t>
            </a:r>
            <a:r>
              <a:rPr sz="2000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B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o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r</a:t>
            </a:r>
            <a:r>
              <a:rPr sz="2000" spc="25" dirty="0">
                <a:solidFill>
                  <a:srgbClr val="FFFFFF"/>
                </a:solidFill>
                <a:latin typeface="Garamond"/>
                <a:cs typeface="Garamond"/>
              </a:rPr>
              <a:t>de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r</a:t>
            </a:r>
            <a:r>
              <a:rPr sz="20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Colli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e</a:t>
            </a:r>
            <a:r>
              <a:rPr sz="2000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i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s</a:t>
            </a:r>
            <a:r>
              <a:rPr sz="2000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t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h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e</a:t>
            </a:r>
            <a:r>
              <a:rPr sz="2000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Garamond"/>
                <a:cs typeface="Garamond"/>
              </a:rPr>
              <a:t>w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o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r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l</a:t>
            </a:r>
            <a:r>
              <a:rPr sz="2000" spc="40" dirty="0">
                <a:solidFill>
                  <a:srgbClr val="FFFFFF"/>
                </a:solidFill>
                <a:latin typeface="Garamond"/>
                <a:cs typeface="Garamond"/>
              </a:rPr>
              <a:t>d</a:t>
            </a:r>
            <a:r>
              <a:rPr sz="2000" spc="25" dirty="0">
                <a:solidFill>
                  <a:srgbClr val="FFFFFF"/>
                </a:solidFill>
                <a:latin typeface="Garamond"/>
                <a:cs typeface="Garamond"/>
              </a:rPr>
              <a:t>'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s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p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rem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i</a:t>
            </a:r>
            <a:r>
              <a:rPr sz="2000" spc="25" dirty="0">
                <a:solidFill>
                  <a:srgbClr val="FFFFFF"/>
                </a:solidFill>
                <a:latin typeface="Garamond"/>
                <a:cs typeface="Garamond"/>
              </a:rPr>
              <a:t>e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r</a:t>
            </a:r>
            <a:r>
              <a:rPr sz="20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sh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e</a:t>
            </a:r>
            <a:r>
              <a:rPr sz="2000" spc="60" dirty="0">
                <a:solidFill>
                  <a:srgbClr val="FFFFFF"/>
                </a:solidFill>
                <a:latin typeface="Garamond"/>
                <a:cs typeface="Garamond"/>
              </a:rPr>
              <a:t>e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p</a:t>
            </a:r>
            <a:r>
              <a:rPr sz="2000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h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er</a:t>
            </a:r>
            <a:r>
              <a:rPr sz="2000" spc="40" dirty="0">
                <a:solidFill>
                  <a:srgbClr val="FFFFFF"/>
                </a:solidFill>
                <a:latin typeface="Garamond"/>
                <a:cs typeface="Garamond"/>
              </a:rPr>
              <a:t>d</a:t>
            </a:r>
            <a:r>
              <a:rPr sz="2000" spc="25" dirty="0">
                <a:solidFill>
                  <a:srgbClr val="FFFFFF"/>
                </a:solidFill>
                <a:latin typeface="Garamond"/>
                <a:cs typeface="Garamond"/>
              </a:rPr>
              <a:t>e</a:t>
            </a:r>
            <a:r>
              <a:rPr sz="2000" spc="-45" dirty="0">
                <a:solidFill>
                  <a:srgbClr val="FFFFFF"/>
                </a:solidFill>
                <a:latin typeface="Garamond"/>
                <a:cs typeface="Garamond"/>
              </a:rPr>
              <a:t>r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.</a:t>
            </a:r>
            <a:endParaRPr sz="2000">
              <a:latin typeface="Garamond"/>
              <a:cs typeface="Garamond"/>
            </a:endParaRPr>
          </a:p>
          <a:p>
            <a:pPr marL="355600" marR="865505" indent="-342900" algn="just">
              <a:lnSpc>
                <a:spcPct val="100000"/>
              </a:lnSpc>
              <a:spcBef>
                <a:spcPts val="600"/>
              </a:spcBef>
              <a:buClr>
                <a:srgbClr val="0E6EC5"/>
              </a:buClr>
              <a:buFont typeface="Arial"/>
              <a:buChar char="•"/>
              <a:tabLst>
                <a:tab pos="355600" algn="l"/>
              </a:tabLst>
            </a:pP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P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r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i</a:t>
            </a:r>
            <a:r>
              <a:rPr sz="2000" spc="25" dirty="0">
                <a:solidFill>
                  <a:srgbClr val="FFFFFF"/>
                </a:solidFill>
                <a:latin typeface="Garamond"/>
                <a:cs typeface="Garamond"/>
              </a:rPr>
              <a:t>ze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d</a:t>
            </a:r>
            <a:r>
              <a:rPr sz="2000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f</a:t>
            </a:r>
            <a:r>
              <a:rPr sz="2000" spc="25" dirty="0">
                <a:solidFill>
                  <a:srgbClr val="FFFFFF"/>
                </a:solidFill>
                <a:latin typeface="Garamond"/>
                <a:cs typeface="Garamond"/>
              </a:rPr>
              <a:t>o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r</a:t>
            </a:r>
            <a:r>
              <a:rPr sz="2000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i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t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s</a:t>
            </a:r>
            <a:r>
              <a:rPr sz="2000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i</a:t>
            </a:r>
            <a:r>
              <a:rPr sz="2000" spc="25" dirty="0">
                <a:solidFill>
                  <a:srgbClr val="FFFFFF"/>
                </a:solidFill>
                <a:latin typeface="Garamond"/>
                <a:cs typeface="Garamond"/>
              </a:rPr>
              <a:t>n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te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lli</a:t>
            </a:r>
            <a:r>
              <a:rPr sz="2000" spc="70" dirty="0">
                <a:solidFill>
                  <a:srgbClr val="FFFFFF"/>
                </a:solidFill>
                <a:latin typeface="Garamond"/>
                <a:cs typeface="Garamond"/>
              </a:rPr>
              <a:t>g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e</a:t>
            </a:r>
            <a:r>
              <a:rPr sz="2000" spc="25" dirty="0">
                <a:solidFill>
                  <a:srgbClr val="FFFFFF"/>
                </a:solidFill>
                <a:latin typeface="Garamond"/>
                <a:cs typeface="Garamond"/>
              </a:rPr>
              <a:t>nc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e,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ext</a:t>
            </a:r>
            <a:r>
              <a:rPr sz="2000" spc="25" dirty="0">
                <a:solidFill>
                  <a:srgbClr val="FFFFFF"/>
                </a:solidFill>
                <a:latin typeface="Garamond"/>
                <a:cs typeface="Garamond"/>
              </a:rPr>
              <a:t>r</a:t>
            </a:r>
            <a:r>
              <a:rPr sz="2000" spc="20" dirty="0">
                <a:solidFill>
                  <a:srgbClr val="FFFFFF"/>
                </a:solidFill>
                <a:latin typeface="Garamond"/>
                <a:cs typeface="Garamond"/>
              </a:rPr>
              <a:t>a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o</a:t>
            </a:r>
            <a:r>
              <a:rPr sz="2000" spc="25" dirty="0">
                <a:solidFill>
                  <a:srgbClr val="FFFFFF"/>
                </a:solidFill>
                <a:latin typeface="Garamond"/>
                <a:cs typeface="Garamond"/>
              </a:rPr>
              <a:t>rd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in</a:t>
            </a:r>
            <a:r>
              <a:rPr sz="2000" spc="20" dirty="0">
                <a:solidFill>
                  <a:srgbClr val="FFFFFF"/>
                </a:solidFill>
                <a:latin typeface="Garamond"/>
                <a:cs typeface="Garamond"/>
              </a:rPr>
              <a:t>a</a:t>
            </a:r>
            <a:r>
              <a:rPr sz="2000" spc="70" dirty="0">
                <a:solidFill>
                  <a:srgbClr val="FFFFFF"/>
                </a:solidFill>
                <a:latin typeface="Garamond"/>
                <a:cs typeface="Garamond"/>
              </a:rPr>
              <a:t>r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y</a:t>
            </a:r>
            <a:r>
              <a:rPr sz="200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ins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t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in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c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t</a:t>
            </a:r>
            <a:r>
              <a:rPr sz="200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a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n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d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Garamond"/>
                <a:cs typeface="Garamond"/>
              </a:rPr>
              <a:t>w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o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r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kin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g</a:t>
            </a:r>
            <a:r>
              <a:rPr sz="2000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a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bili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t</a:t>
            </a:r>
            <a:r>
              <a:rPr sz="2000" spc="-130" dirty="0">
                <a:solidFill>
                  <a:srgbClr val="FFFFFF"/>
                </a:solidFill>
                <a:latin typeface="Garamond"/>
                <a:cs typeface="Garamond"/>
              </a:rPr>
              <a:t>y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.</a:t>
            </a:r>
            <a:endParaRPr sz="2000">
              <a:latin typeface="Garamond"/>
              <a:cs typeface="Garamond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Clr>
                <a:srgbClr val="0E6EC5"/>
              </a:buClr>
              <a:buFont typeface="Arial"/>
              <a:buChar char="•"/>
              <a:tabLst>
                <a:tab pos="355600" algn="l"/>
              </a:tabLst>
            </a:pP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M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e</a:t>
            </a:r>
            <a:r>
              <a:rPr sz="2000" spc="40" dirty="0">
                <a:solidFill>
                  <a:srgbClr val="FFFFFF"/>
                </a:solidFill>
                <a:latin typeface="Garamond"/>
                <a:cs typeface="Garamond"/>
              </a:rPr>
              <a:t>d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i</a:t>
            </a:r>
            <a:r>
              <a:rPr sz="2000" spc="20" dirty="0">
                <a:solidFill>
                  <a:srgbClr val="FFFFFF"/>
                </a:solidFill>
                <a:latin typeface="Garamond"/>
                <a:cs typeface="Garamond"/>
              </a:rPr>
              <a:t>u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m</a:t>
            </a:r>
            <a:r>
              <a:rPr sz="2000" spc="20" dirty="0">
                <a:solidFill>
                  <a:srgbClr val="FFFFFF"/>
                </a:solidFill>
                <a:latin typeface="Garamond"/>
                <a:cs typeface="Garamond"/>
              </a:rPr>
              <a:t>-s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i</a:t>
            </a:r>
            <a:r>
              <a:rPr sz="2000" spc="15" dirty="0">
                <a:solidFill>
                  <a:srgbClr val="FFFFFF"/>
                </a:solidFill>
                <a:latin typeface="Garamond"/>
                <a:cs typeface="Garamond"/>
              </a:rPr>
              <a:t>z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e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d</a:t>
            </a:r>
            <a:endParaRPr sz="2000">
              <a:latin typeface="Garamond"/>
              <a:cs typeface="Garamond"/>
            </a:endParaRPr>
          </a:p>
          <a:p>
            <a:pPr marL="355600" marR="5080" indent="-342900">
              <a:lnSpc>
                <a:spcPct val="100000"/>
              </a:lnSpc>
              <a:spcBef>
                <a:spcPts val="600"/>
              </a:spcBef>
              <a:buClr>
                <a:srgbClr val="0E6EC5"/>
              </a:buClr>
              <a:buFont typeface="Arial"/>
              <a:buChar char="•"/>
              <a:tabLst>
                <a:tab pos="355600" algn="l"/>
              </a:tabLst>
            </a:pP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C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a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n</a:t>
            </a:r>
            <a:r>
              <a:rPr sz="2000" spc="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b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e</a:t>
            </a:r>
            <a:r>
              <a:rPr sz="2000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r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o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ug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h</a:t>
            </a:r>
            <a:r>
              <a:rPr sz="20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o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r</a:t>
            </a:r>
            <a:r>
              <a:rPr sz="2000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s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m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oo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t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h</a:t>
            </a:r>
            <a:r>
              <a:rPr sz="2000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c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o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ate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d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a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n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d</a:t>
            </a:r>
            <a:r>
              <a:rPr sz="2000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in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c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l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u</a:t>
            </a:r>
            <a:r>
              <a:rPr sz="2000" spc="40" dirty="0">
                <a:solidFill>
                  <a:srgbClr val="FFFFFF"/>
                </a:solidFill>
                <a:latin typeface="Garamond"/>
                <a:cs typeface="Garamond"/>
              </a:rPr>
              <a:t>d</a:t>
            </a:r>
            <a:r>
              <a:rPr sz="2000" spc="25" dirty="0">
                <a:solidFill>
                  <a:srgbClr val="FFFFFF"/>
                </a:solidFill>
                <a:latin typeface="Garamond"/>
                <a:cs typeface="Garamond"/>
              </a:rPr>
              <a:t>e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s</a:t>
            </a:r>
            <a:r>
              <a:rPr sz="20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a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n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y</a:t>
            </a:r>
            <a:r>
              <a:rPr sz="2000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c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olo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r</a:t>
            </a:r>
            <a:r>
              <a:rPr sz="2000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i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n</a:t>
            </a:r>
            <a:r>
              <a:rPr sz="2000" spc="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b</a:t>
            </a:r>
            <a:r>
              <a:rPr sz="2000" spc="75" dirty="0">
                <a:solidFill>
                  <a:srgbClr val="FFFFFF"/>
                </a:solidFill>
                <a:latin typeface="Garamond"/>
                <a:cs typeface="Garamond"/>
              </a:rPr>
              <a:t>i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-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c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olo</a:t>
            </a:r>
            <a:r>
              <a:rPr sz="2000" spc="-10" dirty="0">
                <a:solidFill>
                  <a:srgbClr val="FFFFFF"/>
                </a:solidFill>
                <a:latin typeface="Garamond"/>
                <a:cs typeface="Garamond"/>
              </a:rPr>
              <a:t>r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,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tr</a:t>
            </a:r>
            <a:r>
              <a:rPr sz="2000" spc="40" dirty="0">
                <a:solidFill>
                  <a:srgbClr val="FFFFFF"/>
                </a:solidFill>
                <a:latin typeface="Garamond"/>
                <a:cs typeface="Garamond"/>
              </a:rPr>
              <a:t>i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-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c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ol</a:t>
            </a:r>
            <a:r>
              <a:rPr sz="2000" spc="15" dirty="0">
                <a:solidFill>
                  <a:srgbClr val="FFFFFF"/>
                </a:solidFill>
                <a:latin typeface="Garamond"/>
                <a:cs typeface="Garamond"/>
              </a:rPr>
              <a:t>o</a:t>
            </a:r>
            <a:r>
              <a:rPr sz="2000" spc="-25" dirty="0">
                <a:solidFill>
                  <a:srgbClr val="FFFFFF"/>
                </a:solidFill>
                <a:latin typeface="Garamond"/>
                <a:cs typeface="Garamond"/>
              </a:rPr>
              <a:t>r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,</a:t>
            </a:r>
            <a:r>
              <a:rPr sz="2000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40" dirty="0">
                <a:solidFill>
                  <a:srgbClr val="FFFFFF"/>
                </a:solidFill>
                <a:latin typeface="Garamond"/>
                <a:cs typeface="Garamond"/>
              </a:rPr>
              <a:t>m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e</a:t>
            </a:r>
            <a:r>
              <a:rPr sz="2000" spc="25" dirty="0">
                <a:solidFill>
                  <a:srgbClr val="FFFFFF"/>
                </a:solidFill>
                <a:latin typeface="Garamond"/>
                <a:cs typeface="Garamond"/>
              </a:rPr>
              <a:t>r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l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e,</a:t>
            </a:r>
            <a:r>
              <a:rPr sz="200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sa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bl</a:t>
            </a:r>
            <a:r>
              <a:rPr sz="2000" spc="15" dirty="0">
                <a:solidFill>
                  <a:srgbClr val="FFFFFF"/>
                </a:solidFill>
                <a:latin typeface="Garamond"/>
                <a:cs typeface="Garamond"/>
              </a:rPr>
              <a:t>e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,</a:t>
            </a:r>
            <a:r>
              <a:rPr sz="20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o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r</a:t>
            </a:r>
            <a:r>
              <a:rPr sz="2000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soli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d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25" dirty="0">
                <a:solidFill>
                  <a:srgbClr val="FFFFFF"/>
                </a:solidFill>
                <a:latin typeface="Garamond"/>
                <a:cs typeface="Garamond"/>
              </a:rPr>
              <a:t>p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atte</a:t>
            </a:r>
            <a:r>
              <a:rPr sz="2000" spc="60" dirty="0">
                <a:solidFill>
                  <a:srgbClr val="FFFFFF"/>
                </a:solidFill>
                <a:latin typeface="Garamond"/>
                <a:cs typeface="Garamond"/>
              </a:rPr>
              <a:t>r</a:t>
            </a:r>
            <a:r>
              <a:rPr sz="2000" spc="25" dirty="0">
                <a:solidFill>
                  <a:srgbClr val="FFFFFF"/>
                </a:solidFill>
                <a:latin typeface="Garamond"/>
                <a:cs typeface="Garamond"/>
              </a:rPr>
              <a:t>n</a:t>
            </a:r>
            <a:r>
              <a:rPr sz="2000" spc="-50" dirty="0">
                <a:solidFill>
                  <a:srgbClr val="FFFFFF"/>
                </a:solidFill>
                <a:latin typeface="Garamond"/>
                <a:cs typeface="Garamond"/>
              </a:rPr>
              <a:t>s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.</a:t>
            </a:r>
            <a:endParaRPr sz="2000">
              <a:latin typeface="Garamond"/>
              <a:cs typeface="Garamond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514600" y="975360"/>
            <a:ext cx="4114800" cy="701040"/>
          </a:xfrm>
          <a:custGeom>
            <a:avLst/>
            <a:gdLst/>
            <a:ahLst/>
            <a:cxnLst/>
            <a:rect l="l" t="t" r="r" b="b"/>
            <a:pathLst>
              <a:path w="4114800" h="701039">
                <a:moveTo>
                  <a:pt x="0" y="701039"/>
                </a:moveTo>
                <a:lnTo>
                  <a:pt x="4114799" y="701039"/>
                </a:lnTo>
                <a:lnTo>
                  <a:pt x="4114799" y="0"/>
                </a:lnTo>
                <a:lnTo>
                  <a:pt x="0" y="0"/>
                </a:lnTo>
                <a:lnTo>
                  <a:pt x="0" y="7010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476500" y="1706879"/>
            <a:ext cx="4191000" cy="0"/>
          </a:xfrm>
          <a:custGeom>
            <a:avLst/>
            <a:gdLst/>
            <a:ahLst/>
            <a:cxnLst/>
            <a:rect l="l" t="t" r="r" b="b"/>
            <a:pathLst>
              <a:path w="4191000">
                <a:moveTo>
                  <a:pt x="0" y="0"/>
                </a:moveTo>
                <a:lnTo>
                  <a:pt x="4190999" y="0"/>
                </a:lnTo>
              </a:path>
            </a:pathLst>
          </a:custGeom>
          <a:ln w="1650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484119" y="952500"/>
            <a:ext cx="0" cy="746760"/>
          </a:xfrm>
          <a:custGeom>
            <a:avLst/>
            <a:gdLst/>
            <a:ahLst/>
            <a:cxnLst/>
            <a:rect l="l" t="t" r="r" b="b"/>
            <a:pathLst>
              <a:path h="746760">
                <a:moveTo>
                  <a:pt x="0" y="0"/>
                </a:moveTo>
                <a:lnTo>
                  <a:pt x="0" y="746760"/>
                </a:lnTo>
              </a:path>
            </a:pathLst>
          </a:custGeom>
          <a:ln w="1650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476500" y="944880"/>
            <a:ext cx="4191000" cy="0"/>
          </a:xfrm>
          <a:custGeom>
            <a:avLst/>
            <a:gdLst/>
            <a:ahLst/>
            <a:cxnLst/>
            <a:rect l="l" t="t" r="r" b="b"/>
            <a:pathLst>
              <a:path w="4191000">
                <a:moveTo>
                  <a:pt x="0" y="0"/>
                </a:moveTo>
                <a:lnTo>
                  <a:pt x="4190999" y="0"/>
                </a:lnTo>
              </a:path>
            </a:pathLst>
          </a:custGeom>
          <a:ln w="1650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659879" y="952500"/>
            <a:ext cx="0" cy="746760"/>
          </a:xfrm>
          <a:custGeom>
            <a:avLst/>
            <a:gdLst/>
            <a:ahLst/>
            <a:cxnLst/>
            <a:rect l="l" t="t" r="r" b="b"/>
            <a:pathLst>
              <a:path h="746760">
                <a:moveTo>
                  <a:pt x="0" y="0"/>
                </a:moveTo>
                <a:lnTo>
                  <a:pt x="0" y="746759"/>
                </a:lnTo>
              </a:path>
            </a:pathLst>
          </a:custGeom>
          <a:ln w="1650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506979" y="1661160"/>
            <a:ext cx="4130040" cy="0"/>
          </a:xfrm>
          <a:custGeom>
            <a:avLst/>
            <a:gdLst/>
            <a:ahLst/>
            <a:cxnLst/>
            <a:rect l="l" t="t" r="r" b="b"/>
            <a:pathLst>
              <a:path w="4130040">
                <a:moveTo>
                  <a:pt x="0" y="0"/>
                </a:moveTo>
                <a:lnTo>
                  <a:pt x="4130039" y="0"/>
                </a:lnTo>
              </a:path>
            </a:pathLst>
          </a:custGeom>
          <a:ln w="4698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529839" y="1013460"/>
            <a:ext cx="0" cy="624840"/>
          </a:xfrm>
          <a:custGeom>
            <a:avLst/>
            <a:gdLst/>
            <a:ahLst/>
            <a:cxnLst/>
            <a:rect l="l" t="t" r="r" b="b"/>
            <a:pathLst>
              <a:path h="624839">
                <a:moveTo>
                  <a:pt x="0" y="0"/>
                </a:moveTo>
                <a:lnTo>
                  <a:pt x="0" y="624840"/>
                </a:lnTo>
              </a:path>
            </a:pathLst>
          </a:custGeom>
          <a:ln w="4698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506979" y="990600"/>
            <a:ext cx="4130040" cy="0"/>
          </a:xfrm>
          <a:custGeom>
            <a:avLst/>
            <a:gdLst/>
            <a:ahLst/>
            <a:cxnLst/>
            <a:rect l="l" t="t" r="r" b="b"/>
            <a:pathLst>
              <a:path w="4130040">
                <a:moveTo>
                  <a:pt x="0" y="0"/>
                </a:moveTo>
                <a:lnTo>
                  <a:pt x="4130039" y="0"/>
                </a:lnTo>
              </a:path>
            </a:pathLst>
          </a:custGeom>
          <a:ln w="4699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614159" y="1013460"/>
            <a:ext cx="0" cy="624840"/>
          </a:xfrm>
          <a:custGeom>
            <a:avLst/>
            <a:gdLst/>
            <a:ahLst/>
            <a:cxnLst/>
            <a:rect l="l" t="t" r="r" b="b"/>
            <a:pathLst>
              <a:path h="624839">
                <a:moveTo>
                  <a:pt x="0" y="0"/>
                </a:moveTo>
                <a:lnTo>
                  <a:pt x="0" y="624839"/>
                </a:lnTo>
              </a:path>
            </a:pathLst>
          </a:custGeom>
          <a:ln w="4698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53085">
              <a:lnSpc>
                <a:spcPct val="100000"/>
              </a:lnSpc>
            </a:pPr>
            <a:r>
              <a:rPr spc="5" dirty="0"/>
              <a:t>B</a:t>
            </a:r>
            <a:r>
              <a:rPr spc="-15" dirty="0"/>
              <a:t>O</a:t>
            </a:r>
            <a:r>
              <a:rPr spc="-10" dirty="0"/>
              <a:t>R</a:t>
            </a:r>
            <a:r>
              <a:rPr spc="-5" dirty="0"/>
              <a:t>DE</a:t>
            </a:r>
            <a:r>
              <a:rPr dirty="0"/>
              <a:t>R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5" dirty="0"/>
              <a:t>C</a:t>
            </a:r>
            <a:r>
              <a:rPr dirty="0"/>
              <a:t>OLLIE</a:t>
            </a:r>
          </a:p>
        </p:txBody>
      </p:sp>
      <p:sp>
        <p:nvSpPr>
          <p:cNvPr id="13" name="object 13"/>
          <p:cNvSpPr/>
          <p:nvPr/>
        </p:nvSpPr>
        <p:spPr>
          <a:xfrm>
            <a:off x="5867400" y="1752600"/>
            <a:ext cx="2859404" cy="2133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495800" y="4572000"/>
            <a:ext cx="2466975" cy="18478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744858" y="3923437"/>
            <a:ext cx="2162175" cy="21145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7894439"/>
              </p:ext>
            </p:extLst>
          </p:nvPr>
        </p:nvGraphicFramePr>
        <p:xfrm>
          <a:off x="762000" y="5900827"/>
          <a:ext cx="6777036" cy="822960"/>
        </p:xfrm>
        <a:graphic>
          <a:graphicData uri="http://schemas.openxmlformats.org/drawingml/2006/table">
            <a:tbl>
              <a:tblPr/>
              <a:tblGrid>
                <a:gridCol w="1129506"/>
                <a:gridCol w="1129506"/>
                <a:gridCol w="1129506"/>
                <a:gridCol w="1129506"/>
                <a:gridCol w="1129506"/>
                <a:gridCol w="1129506"/>
              </a:tblGrid>
              <a:tr h="0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bg1"/>
                          </a:solidFill>
                        </a:rPr>
                        <a:t>HEIGHT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bg1"/>
                          </a:solidFill>
                        </a:rPr>
                        <a:t>MIN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bg1"/>
                          </a:solidFill>
                        </a:rPr>
                        <a:t>MAX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bg1"/>
                          </a:solidFill>
                        </a:rPr>
                        <a:t>WEIGHT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bg1"/>
                          </a:solidFill>
                        </a:rPr>
                        <a:t>MIN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bg1"/>
                          </a:solidFill>
                        </a:rPr>
                        <a:t>MAX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bg1"/>
                          </a:solidFill>
                        </a:rPr>
                        <a:t>Female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bg1"/>
                          </a:solidFill>
                        </a:rPr>
                        <a:t>20"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bg1"/>
                          </a:solidFill>
                        </a:rPr>
                        <a:t>21"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bg1"/>
                          </a:solidFill>
                        </a:rPr>
                        <a:t>Female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bg1"/>
                          </a:solidFill>
                        </a:rPr>
                        <a:t>31 lbs.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bg1"/>
                          </a:solidFill>
                        </a:rPr>
                        <a:t>37.5 lbs.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Male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bg1"/>
                          </a:solidFill>
                        </a:rPr>
                        <a:t>21"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bg1"/>
                          </a:solidFill>
                        </a:rPr>
                        <a:t>21.5"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bg1"/>
                          </a:solidFill>
                        </a:rPr>
                        <a:t>Male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bg1"/>
                          </a:solidFill>
                        </a:rPr>
                        <a:t>37.5 lbs.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44 lbs.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2081415"/>
            <a:ext cx="3790950" cy="2044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buClr>
                <a:srgbClr val="0E6EC5"/>
              </a:buClr>
              <a:buFont typeface="Arial"/>
              <a:buChar char="•"/>
              <a:tabLst>
                <a:tab pos="355600" algn="l"/>
              </a:tabLst>
            </a:pP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Lar</a:t>
            </a:r>
            <a:r>
              <a:rPr sz="2000" spc="60" dirty="0">
                <a:solidFill>
                  <a:srgbClr val="FFFFFF"/>
                </a:solidFill>
                <a:latin typeface="Garamond"/>
                <a:cs typeface="Garamond"/>
              </a:rPr>
              <a:t>g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e</a:t>
            </a:r>
            <a:r>
              <a:rPr sz="200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a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n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d</a:t>
            </a:r>
            <a:r>
              <a:rPr sz="2000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Act</a:t>
            </a:r>
            <a:r>
              <a:rPr sz="2000" spc="5" dirty="0">
                <a:solidFill>
                  <a:srgbClr val="FFFFFF"/>
                </a:solidFill>
                <a:latin typeface="Garamond"/>
                <a:cs typeface="Garamond"/>
              </a:rPr>
              <a:t>i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ve,</a:t>
            </a:r>
            <a:r>
              <a:rPr sz="20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b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u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t</a:t>
            </a:r>
            <a:r>
              <a:rPr sz="2000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40" dirty="0">
                <a:solidFill>
                  <a:srgbClr val="FFFFFF"/>
                </a:solidFill>
                <a:latin typeface="Garamond"/>
                <a:cs typeface="Garamond"/>
              </a:rPr>
              <a:t>e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l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e</a:t>
            </a:r>
            <a:r>
              <a:rPr sz="2000" spc="70" dirty="0">
                <a:solidFill>
                  <a:srgbClr val="FFFFFF"/>
                </a:solidFill>
                <a:latin typeface="Garamond"/>
                <a:cs typeface="Garamond"/>
              </a:rPr>
              <a:t>g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a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n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t</a:t>
            </a:r>
            <a:r>
              <a:rPr sz="2000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a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n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d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80" dirty="0">
                <a:solidFill>
                  <a:srgbClr val="FFFFFF"/>
                </a:solidFill>
                <a:latin typeface="Garamond"/>
                <a:cs typeface="Garamond"/>
              </a:rPr>
              <a:t>g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rac</a:t>
            </a:r>
            <a:r>
              <a:rPr sz="2000" spc="25" dirty="0">
                <a:solidFill>
                  <a:srgbClr val="FFFFFF"/>
                </a:solidFill>
                <a:latin typeface="Garamond"/>
                <a:cs typeface="Garamond"/>
              </a:rPr>
              <a:t>e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f</a:t>
            </a:r>
            <a:r>
              <a:rPr sz="2000" spc="20" dirty="0">
                <a:solidFill>
                  <a:srgbClr val="FFFFFF"/>
                </a:solidFill>
                <a:latin typeface="Garamond"/>
                <a:cs typeface="Garamond"/>
              </a:rPr>
              <a:t>u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l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.</a:t>
            </a:r>
            <a:endParaRPr sz="2000">
              <a:latin typeface="Garamond"/>
              <a:cs typeface="Garamond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Clr>
                <a:srgbClr val="0E6EC5"/>
              </a:buClr>
              <a:buFont typeface="Arial"/>
              <a:buChar char="•"/>
              <a:tabLst>
                <a:tab pos="355600" algn="l"/>
              </a:tabLst>
            </a:pP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L</a:t>
            </a:r>
            <a:r>
              <a:rPr sz="2000" spc="-5" dirty="0">
                <a:solidFill>
                  <a:srgbClr val="FFFFFF"/>
                </a:solidFill>
                <a:latin typeface="Garamond"/>
                <a:cs typeface="Garamond"/>
              </a:rPr>
              <a:t>o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ya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l</a:t>
            </a:r>
            <a:r>
              <a:rPr sz="200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a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n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d</a:t>
            </a:r>
            <a:r>
              <a:rPr sz="2000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a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ff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ect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i</a:t>
            </a:r>
            <a:r>
              <a:rPr sz="2000" spc="15" dirty="0">
                <a:solidFill>
                  <a:srgbClr val="FFFFFF"/>
                </a:solidFill>
                <a:latin typeface="Garamond"/>
                <a:cs typeface="Garamond"/>
              </a:rPr>
              <a:t>o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n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a</a:t>
            </a:r>
            <a:r>
              <a:rPr sz="2000" spc="25" dirty="0">
                <a:solidFill>
                  <a:srgbClr val="FFFFFF"/>
                </a:solidFill>
                <a:latin typeface="Garamond"/>
                <a:cs typeface="Garamond"/>
              </a:rPr>
              <a:t>t</a:t>
            </a:r>
            <a:r>
              <a:rPr sz="2000" spc="-10" dirty="0">
                <a:solidFill>
                  <a:srgbClr val="FFFFFF"/>
                </a:solidFill>
                <a:latin typeface="Garamond"/>
                <a:cs typeface="Garamond"/>
              </a:rPr>
              <a:t>e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.</a:t>
            </a:r>
            <a:endParaRPr sz="2000">
              <a:latin typeface="Garamond"/>
              <a:cs typeface="Garamond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Clr>
                <a:srgbClr val="0E6EC5"/>
              </a:buClr>
              <a:buFont typeface="Arial"/>
              <a:buChar char="•"/>
              <a:tabLst>
                <a:tab pos="355600" algn="l"/>
              </a:tabLst>
            </a:pP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H</a:t>
            </a:r>
            <a:r>
              <a:rPr sz="2000" spc="10" dirty="0">
                <a:solidFill>
                  <a:srgbClr val="FFFFFF"/>
                </a:solidFill>
                <a:latin typeface="Garamond"/>
                <a:cs typeface="Garamond"/>
              </a:rPr>
              <a:t>a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ve</a:t>
            </a:r>
            <a:r>
              <a:rPr sz="20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a</a:t>
            </a:r>
            <a:r>
              <a:rPr sz="2000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l</a:t>
            </a:r>
            <a:r>
              <a:rPr sz="2000" spc="25" dirty="0">
                <a:solidFill>
                  <a:srgbClr val="FFFFFF"/>
                </a:solidFill>
                <a:latin typeface="Garamond"/>
                <a:cs typeface="Garamond"/>
              </a:rPr>
              <a:t>on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g</a:t>
            </a:r>
            <a:r>
              <a:rPr sz="2000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r</a:t>
            </a:r>
            <a:r>
              <a:rPr sz="2000" spc="25" dirty="0">
                <a:solidFill>
                  <a:srgbClr val="FFFFFF"/>
                </a:solidFill>
                <a:latin typeface="Garamond"/>
                <a:cs typeface="Garamond"/>
              </a:rPr>
              <a:t>o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u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g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h</a:t>
            </a:r>
            <a:r>
              <a:rPr sz="20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c</a:t>
            </a:r>
            <a:r>
              <a:rPr sz="2000" spc="25" dirty="0">
                <a:solidFill>
                  <a:srgbClr val="FFFFFF"/>
                </a:solidFill>
                <a:latin typeface="Garamond"/>
                <a:cs typeface="Garamond"/>
              </a:rPr>
              <a:t>o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a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t</a:t>
            </a:r>
            <a:r>
              <a:rPr sz="2000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a</a:t>
            </a:r>
            <a:r>
              <a:rPr sz="2000" spc="25" dirty="0">
                <a:solidFill>
                  <a:srgbClr val="FFFFFF"/>
                </a:solidFill>
                <a:latin typeface="Garamond"/>
                <a:cs typeface="Garamond"/>
              </a:rPr>
              <a:t>n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d</a:t>
            </a:r>
            <a:r>
              <a:rPr sz="2000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a</a:t>
            </a:r>
            <a:endParaRPr sz="2000">
              <a:latin typeface="Garamond"/>
              <a:cs typeface="Garamond"/>
            </a:endParaRPr>
          </a:p>
          <a:p>
            <a:pPr marL="355600">
              <a:lnSpc>
                <a:spcPct val="100000"/>
              </a:lnSpc>
            </a:pP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n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a</a:t>
            </a:r>
            <a:r>
              <a:rPr sz="2000" spc="85" dirty="0">
                <a:solidFill>
                  <a:srgbClr val="FFFFFF"/>
                </a:solidFill>
                <a:latin typeface="Garamond"/>
                <a:cs typeface="Garamond"/>
              </a:rPr>
              <a:t>r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r</a:t>
            </a:r>
            <a:r>
              <a:rPr sz="2000" spc="-5" dirty="0">
                <a:solidFill>
                  <a:srgbClr val="FFFFFF"/>
                </a:solidFill>
                <a:latin typeface="Garamond"/>
                <a:cs typeface="Garamond"/>
              </a:rPr>
              <a:t>o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w</a:t>
            </a:r>
            <a:r>
              <a:rPr sz="200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5" dirty="0">
                <a:solidFill>
                  <a:srgbClr val="FFFFFF"/>
                </a:solidFill>
                <a:latin typeface="Garamond"/>
                <a:cs typeface="Garamond"/>
              </a:rPr>
              <a:t>w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e</a:t>
            </a:r>
            <a:r>
              <a:rPr sz="2000" spc="40" dirty="0">
                <a:solidFill>
                  <a:srgbClr val="FFFFFF"/>
                </a:solidFill>
                <a:latin typeface="Garamond"/>
                <a:cs typeface="Garamond"/>
              </a:rPr>
              <a:t>d</a:t>
            </a:r>
            <a:r>
              <a:rPr sz="2000" spc="60" dirty="0">
                <a:solidFill>
                  <a:srgbClr val="FFFFFF"/>
                </a:solidFill>
                <a:latin typeface="Garamond"/>
                <a:cs typeface="Garamond"/>
              </a:rPr>
              <a:t>g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e</a:t>
            </a:r>
            <a:r>
              <a:rPr sz="200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sh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a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p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e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d</a:t>
            </a:r>
            <a:r>
              <a:rPr sz="20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h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ea</a:t>
            </a:r>
            <a:r>
              <a:rPr sz="2000" spc="40" dirty="0">
                <a:solidFill>
                  <a:srgbClr val="FFFFFF"/>
                </a:solidFill>
                <a:latin typeface="Garamond"/>
                <a:cs typeface="Garamond"/>
              </a:rPr>
              <a:t>d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.</a:t>
            </a:r>
            <a:endParaRPr sz="2000">
              <a:latin typeface="Garamond"/>
              <a:cs typeface="Garamond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Clr>
                <a:srgbClr val="0E6EC5"/>
              </a:buClr>
              <a:buFont typeface="Arial"/>
              <a:buChar char="•"/>
              <a:tabLst>
                <a:tab pos="355600" algn="l"/>
              </a:tabLst>
            </a:pP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La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s</a:t>
            </a:r>
            <a:r>
              <a:rPr sz="2000" spc="20" dirty="0">
                <a:solidFill>
                  <a:srgbClr val="FFFFFF"/>
                </a:solidFill>
                <a:latin typeface="Garamond"/>
                <a:cs typeface="Garamond"/>
              </a:rPr>
              <a:t>s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i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e</a:t>
            </a:r>
            <a:r>
              <a:rPr sz="200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5" dirty="0">
                <a:solidFill>
                  <a:srgbClr val="FFFFFF"/>
                </a:solidFill>
                <a:latin typeface="Garamond"/>
                <a:cs typeface="Garamond"/>
              </a:rPr>
              <a:t>w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a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s</a:t>
            </a:r>
            <a:r>
              <a:rPr sz="2000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a</a:t>
            </a:r>
            <a:r>
              <a:rPr sz="2000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c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olli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e.</a:t>
            </a:r>
            <a:endParaRPr sz="2000">
              <a:latin typeface="Garamond"/>
              <a:cs typeface="Garamond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514600" y="975360"/>
            <a:ext cx="4114800" cy="701040"/>
          </a:xfrm>
          <a:custGeom>
            <a:avLst/>
            <a:gdLst/>
            <a:ahLst/>
            <a:cxnLst/>
            <a:rect l="l" t="t" r="r" b="b"/>
            <a:pathLst>
              <a:path w="4114800" h="701039">
                <a:moveTo>
                  <a:pt x="0" y="701039"/>
                </a:moveTo>
                <a:lnTo>
                  <a:pt x="4114799" y="701039"/>
                </a:lnTo>
                <a:lnTo>
                  <a:pt x="4114799" y="0"/>
                </a:lnTo>
                <a:lnTo>
                  <a:pt x="0" y="0"/>
                </a:lnTo>
                <a:lnTo>
                  <a:pt x="0" y="7010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476500" y="1706879"/>
            <a:ext cx="4191000" cy="0"/>
          </a:xfrm>
          <a:custGeom>
            <a:avLst/>
            <a:gdLst/>
            <a:ahLst/>
            <a:cxnLst/>
            <a:rect l="l" t="t" r="r" b="b"/>
            <a:pathLst>
              <a:path w="4191000">
                <a:moveTo>
                  <a:pt x="0" y="0"/>
                </a:moveTo>
                <a:lnTo>
                  <a:pt x="4190999" y="0"/>
                </a:lnTo>
              </a:path>
            </a:pathLst>
          </a:custGeom>
          <a:ln w="1650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484119" y="952500"/>
            <a:ext cx="0" cy="746760"/>
          </a:xfrm>
          <a:custGeom>
            <a:avLst/>
            <a:gdLst/>
            <a:ahLst/>
            <a:cxnLst/>
            <a:rect l="l" t="t" r="r" b="b"/>
            <a:pathLst>
              <a:path h="746760">
                <a:moveTo>
                  <a:pt x="0" y="0"/>
                </a:moveTo>
                <a:lnTo>
                  <a:pt x="0" y="746760"/>
                </a:lnTo>
              </a:path>
            </a:pathLst>
          </a:custGeom>
          <a:ln w="1650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476500" y="944880"/>
            <a:ext cx="4191000" cy="0"/>
          </a:xfrm>
          <a:custGeom>
            <a:avLst/>
            <a:gdLst/>
            <a:ahLst/>
            <a:cxnLst/>
            <a:rect l="l" t="t" r="r" b="b"/>
            <a:pathLst>
              <a:path w="4191000">
                <a:moveTo>
                  <a:pt x="0" y="0"/>
                </a:moveTo>
                <a:lnTo>
                  <a:pt x="4190999" y="0"/>
                </a:lnTo>
              </a:path>
            </a:pathLst>
          </a:custGeom>
          <a:ln w="1650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659879" y="952500"/>
            <a:ext cx="0" cy="746760"/>
          </a:xfrm>
          <a:custGeom>
            <a:avLst/>
            <a:gdLst/>
            <a:ahLst/>
            <a:cxnLst/>
            <a:rect l="l" t="t" r="r" b="b"/>
            <a:pathLst>
              <a:path h="746760">
                <a:moveTo>
                  <a:pt x="0" y="0"/>
                </a:moveTo>
                <a:lnTo>
                  <a:pt x="0" y="746759"/>
                </a:lnTo>
              </a:path>
            </a:pathLst>
          </a:custGeom>
          <a:ln w="1650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506979" y="1661160"/>
            <a:ext cx="4130040" cy="0"/>
          </a:xfrm>
          <a:custGeom>
            <a:avLst/>
            <a:gdLst/>
            <a:ahLst/>
            <a:cxnLst/>
            <a:rect l="l" t="t" r="r" b="b"/>
            <a:pathLst>
              <a:path w="4130040">
                <a:moveTo>
                  <a:pt x="0" y="0"/>
                </a:moveTo>
                <a:lnTo>
                  <a:pt x="4130039" y="0"/>
                </a:lnTo>
              </a:path>
            </a:pathLst>
          </a:custGeom>
          <a:ln w="4698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529839" y="1013460"/>
            <a:ext cx="0" cy="624840"/>
          </a:xfrm>
          <a:custGeom>
            <a:avLst/>
            <a:gdLst/>
            <a:ahLst/>
            <a:cxnLst/>
            <a:rect l="l" t="t" r="r" b="b"/>
            <a:pathLst>
              <a:path h="624839">
                <a:moveTo>
                  <a:pt x="0" y="0"/>
                </a:moveTo>
                <a:lnTo>
                  <a:pt x="0" y="624840"/>
                </a:lnTo>
              </a:path>
            </a:pathLst>
          </a:custGeom>
          <a:ln w="4698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506979" y="990600"/>
            <a:ext cx="4130040" cy="0"/>
          </a:xfrm>
          <a:custGeom>
            <a:avLst/>
            <a:gdLst/>
            <a:ahLst/>
            <a:cxnLst/>
            <a:rect l="l" t="t" r="r" b="b"/>
            <a:pathLst>
              <a:path w="4130040">
                <a:moveTo>
                  <a:pt x="0" y="0"/>
                </a:moveTo>
                <a:lnTo>
                  <a:pt x="4130039" y="0"/>
                </a:lnTo>
              </a:path>
            </a:pathLst>
          </a:custGeom>
          <a:ln w="4699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614159" y="1013460"/>
            <a:ext cx="0" cy="624840"/>
          </a:xfrm>
          <a:custGeom>
            <a:avLst/>
            <a:gdLst/>
            <a:ahLst/>
            <a:cxnLst/>
            <a:rect l="l" t="t" r="r" b="b"/>
            <a:pathLst>
              <a:path h="624839">
                <a:moveTo>
                  <a:pt x="0" y="0"/>
                </a:moveTo>
                <a:lnTo>
                  <a:pt x="0" y="624839"/>
                </a:lnTo>
              </a:path>
            </a:pathLst>
          </a:custGeom>
          <a:ln w="4698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78865">
              <a:lnSpc>
                <a:spcPct val="100000"/>
              </a:lnSpc>
            </a:pPr>
            <a:r>
              <a:rPr dirty="0"/>
              <a:t>COLL</a:t>
            </a:r>
            <a:r>
              <a:rPr spc="-15" dirty="0"/>
              <a:t>I</a:t>
            </a:r>
            <a:r>
              <a:rPr dirty="0"/>
              <a:t>E</a:t>
            </a:r>
          </a:p>
        </p:txBody>
      </p:sp>
      <p:sp>
        <p:nvSpPr>
          <p:cNvPr id="13" name="object 13"/>
          <p:cNvSpPr/>
          <p:nvPr/>
        </p:nvSpPr>
        <p:spPr>
          <a:xfrm>
            <a:off x="5105400" y="1905000"/>
            <a:ext cx="3228990" cy="24185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689615" y="4521708"/>
            <a:ext cx="2466975" cy="18478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842050"/>
              </p:ext>
            </p:extLst>
          </p:nvPr>
        </p:nvGraphicFramePr>
        <p:xfrm>
          <a:off x="938372" y="5744718"/>
          <a:ext cx="6777036" cy="822960"/>
        </p:xfrm>
        <a:graphic>
          <a:graphicData uri="http://schemas.openxmlformats.org/drawingml/2006/table">
            <a:tbl>
              <a:tblPr/>
              <a:tblGrid>
                <a:gridCol w="1129506"/>
                <a:gridCol w="1129506"/>
                <a:gridCol w="1129506"/>
                <a:gridCol w="1129506"/>
                <a:gridCol w="1129506"/>
                <a:gridCol w="1129506"/>
              </a:tblGrid>
              <a:tr h="0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bg1"/>
                          </a:solidFill>
                        </a:rPr>
                        <a:t>HEIGHT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bg1"/>
                          </a:solidFill>
                        </a:rPr>
                        <a:t>MIN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bg1"/>
                          </a:solidFill>
                        </a:rPr>
                        <a:t>MAX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bg1"/>
                          </a:solidFill>
                        </a:rPr>
                        <a:t>WEIGHT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bg1"/>
                          </a:solidFill>
                        </a:rPr>
                        <a:t>MIN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bg1"/>
                          </a:solidFill>
                        </a:rPr>
                        <a:t>MAX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Female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bg1"/>
                          </a:solidFill>
                        </a:rPr>
                        <a:t>20"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bg1"/>
                          </a:solidFill>
                        </a:rPr>
                        <a:t>22"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bg1"/>
                          </a:solidFill>
                        </a:rPr>
                        <a:t>Female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bg1"/>
                          </a:solidFill>
                        </a:rPr>
                        <a:t>50 lbs.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bg1"/>
                          </a:solidFill>
                        </a:rPr>
                        <a:t>66 lbs.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bg1"/>
                          </a:solidFill>
                        </a:rPr>
                        <a:t>Male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bg1"/>
                          </a:solidFill>
                        </a:rPr>
                        <a:t>22"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bg1"/>
                          </a:solidFill>
                        </a:rPr>
                        <a:t>24"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bg1"/>
                          </a:solidFill>
                        </a:rPr>
                        <a:t>Male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bg1"/>
                          </a:solidFill>
                        </a:rPr>
                        <a:t>59 lbs.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75 lbs.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2081415"/>
            <a:ext cx="3673475" cy="265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209550" indent="-342900">
              <a:lnSpc>
                <a:spcPct val="100000"/>
              </a:lnSpc>
              <a:buClr>
                <a:srgbClr val="0E6EC5"/>
              </a:buClr>
              <a:buFont typeface="Arial"/>
              <a:buChar char="•"/>
              <a:tabLst>
                <a:tab pos="355600" algn="l"/>
              </a:tabLst>
            </a:pPr>
            <a:r>
              <a:rPr sz="2000" spc="70" dirty="0">
                <a:solidFill>
                  <a:srgbClr val="FFFFFF"/>
                </a:solidFill>
                <a:latin typeface="Garamond"/>
                <a:cs typeface="Garamond"/>
              </a:rPr>
              <a:t>T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h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e</a:t>
            </a:r>
            <a:r>
              <a:rPr sz="200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Ge</a:t>
            </a:r>
            <a:r>
              <a:rPr sz="2000" spc="105" dirty="0">
                <a:solidFill>
                  <a:srgbClr val="FFFFFF"/>
                </a:solidFill>
                <a:latin typeface="Garamond"/>
                <a:cs typeface="Garamond"/>
              </a:rPr>
              <a:t>r</a:t>
            </a:r>
            <a:r>
              <a:rPr sz="2000" spc="20" dirty="0">
                <a:solidFill>
                  <a:srgbClr val="FFFFFF"/>
                </a:solidFill>
                <a:latin typeface="Garamond"/>
                <a:cs typeface="Garamond"/>
              </a:rPr>
              <a:t>ma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n</a:t>
            </a:r>
            <a:r>
              <a:rPr sz="20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Sh</a:t>
            </a:r>
            <a:r>
              <a:rPr sz="2000" spc="60" dirty="0">
                <a:solidFill>
                  <a:srgbClr val="FFFFFF"/>
                </a:solidFill>
                <a:latin typeface="Garamond"/>
                <a:cs typeface="Garamond"/>
              </a:rPr>
              <a:t>e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ph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er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d</a:t>
            </a:r>
            <a:r>
              <a:rPr sz="20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D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o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g</a:t>
            </a:r>
            <a:r>
              <a:rPr sz="2000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i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s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h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a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il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e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d</a:t>
            </a:r>
            <a:r>
              <a:rPr sz="200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a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s</a:t>
            </a:r>
            <a:r>
              <a:rPr sz="2000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t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h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e</a:t>
            </a:r>
            <a:r>
              <a:rPr sz="2000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Garamond"/>
                <a:cs typeface="Garamond"/>
              </a:rPr>
              <a:t>w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o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r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l</a:t>
            </a:r>
            <a:r>
              <a:rPr sz="2000" spc="40" dirty="0">
                <a:solidFill>
                  <a:srgbClr val="FFFFFF"/>
                </a:solidFill>
                <a:latin typeface="Garamond"/>
                <a:cs typeface="Garamond"/>
              </a:rPr>
              <a:t>d</a:t>
            </a:r>
            <a:r>
              <a:rPr sz="2000" spc="25" dirty="0">
                <a:solidFill>
                  <a:srgbClr val="FFFFFF"/>
                </a:solidFill>
                <a:latin typeface="Garamond"/>
                <a:cs typeface="Garamond"/>
              </a:rPr>
              <a:t>'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s</a:t>
            </a:r>
            <a:r>
              <a:rPr sz="20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l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ea</a:t>
            </a:r>
            <a:r>
              <a:rPr sz="2000" spc="40" dirty="0">
                <a:solidFill>
                  <a:srgbClr val="FFFFFF"/>
                </a:solidFill>
                <a:latin typeface="Garamond"/>
                <a:cs typeface="Garamond"/>
              </a:rPr>
              <a:t>d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in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g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poli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c</a:t>
            </a:r>
            <a:r>
              <a:rPr sz="2000" spc="15" dirty="0">
                <a:solidFill>
                  <a:srgbClr val="FFFFFF"/>
                </a:solidFill>
                <a:latin typeface="Garamond"/>
                <a:cs typeface="Garamond"/>
              </a:rPr>
              <a:t>e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,</a:t>
            </a:r>
            <a:r>
              <a:rPr sz="200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gua</a:t>
            </a:r>
            <a:r>
              <a:rPr sz="2000" spc="25" dirty="0">
                <a:solidFill>
                  <a:srgbClr val="FFFFFF"/>
                </a:solidFill>
                <a:latin typeface="Garamond"/>
                <a:cs typeface="Garamond"/>
              </a:rPr>
              <a:t>r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d</a:t>
            </a:r>
            <a:r>
              <a:rPr sz="2000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a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n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d</a:t>
            </a:r>
            <a:r>
              <a:rPr sz="2000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40" dirty="0">
                <a:solidFill>
                  <a:srgbClr val="FFFFFF"/>
                </a:solidFill>
                <a:latin typeface="Garamond"/>
                <a:cs typeface="Garamond"/>
              </a:rPr>
              <a:t>m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ili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ta</a:t>
            </a:r>
            <a:r>
              <a:rPr sz="2000" spc="85" dirty="0">
                <a:solidFill>
                  <a:srgbClr val="FFFFFF"/>
                </a:solidFill>
                <a:latin typeface="Garamond"/>
                <a:cs typeface="Garamond"/>
              </a:rPr>
              <a:t>r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y</a:t>
            </a:r>
            <a:r>
              <a:rPr sz="2000" spc="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40" dirty="0">
                <a:solidFill>
                  <a:srgbClr val="FFFFFF"/>
                </a:solidFill>
                <a:latin typeface="Garamond"/>
                <a:cs typeface="Garamond"/>
              </a:rPr>
              <a:t>d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o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g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,</a:t>
            </a:r>
            <a:endParaRPr sz="2000">
              <a:latin typeface="Garamond"/>
              <a:cs typeface="Garamond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Clr>
                <a:srgbClr val="0E6EC5"/>
              </a:buClr>
              <a:buFont typeface="Arial"/>
              <a:buChar char="•"/>
              <a:tabLst>
                <a:tab pos="355600" algn="l"/>
              </a:tabLst>
            </a:pP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C</a:t>
            </a:r>
            <a:r>
              <a:rPr sz="2000" spc="25" dirty="0">
                <a:solidFill>
                  <a:srgbClr val="FFFFFF"/>
                </a:solidFill>
                <a:latin typeface="Garamond"/>
                <a:cs typeface="Garamond"/>
              </a:rPr>
              <a:t>on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sis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t</a:t>
            </a:r>
            <a:r>
              <a:rPr sz="2000" spc="25" dirty="0">
                <a:solidFill>
                  <a:srgbClr val="FFFFFF"/>
                </a:solidFill>
                <a:latin typeface="Garamond"/>
                <a:cs typeface="Garamond"/>
              </a:rPr>
              <a:t>en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t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l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y</a:t>
            </a:r>
            <a:r>
              <a:rPr sz="2000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25" dirty="0">
                <a:solidFill>
                  <a:srgbClr val="FFFFFF"/>
                </a:solidFill>
                <a:latin typeface="Garamond"/>
                <a:cs typeface="Garamond"/>
              </a:rPr>
              <a:t>on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e</a:t>
            </a:r>
            <a:r>
              <a:rPr sz="2000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25" dirty="0">
                <a:solidFill>
                  <a:srgbClr val="FFFFFF"/>
                </a:solidFill>
                <a:latin typeface="Garamond"/>
                <a:cs typeface="Garamond"/>
              </a:rPr>
              <a:t>o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f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t</a:t>
            </a:r>
            <a:r>
              <a:rPr sz="2000" spc="25" dirty="0">
                <a:solidFill>
                  <a:srgbClr val="FFFFFF"/>
                </a:solidFill>
                <a:latin typeface="Garamond"/>
                <a:cs typeface="Garamond"/>
              </a:rPr>
              <a:t>h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e</a:t>
            </a:r>
            <a:r>
              <a:rPr sz="2000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25" dirty="0">
                <a:solidFill>
                  <a:srgbClr val="FFFFFF"/>
                </a:solidFill>
                <a:latin typeface="Garamond"/>
                <a:cs typeface="Garamond"/>
              </a:rPr>
              <a:t>Un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i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te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d</a:t>
            </a:r>
            <a:endParaRPr sz="2000">
              <a:latin typeface="Garamond"/>
              <a:cs typeface="Garamond"/>
            </a:endParaRPr>
          </a:p>
          <a:p>
            <a:pPr marR="197485" algn="ctr">
              <a:lnSpc>
                <a:spcPct val="100000"/>
              </a:lnSpc>
            </a:pP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S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tate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s</a:t>
            </a:r>
            <a:r>
              <a:rPr sz="20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m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os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t</a:t>
            </a:r>
            <a:r>
              <a:rPr sz="200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pop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u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l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a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r</a:t>
            </a:r>
            <a:r>
              <a:rPr sz="200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b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ree</a:t>
            </a:r>
            <a:r>
              <a:rPr sz="2000" spc="25" dirty="0">
                <a:solidFill>
                  <a:srgbClr val="FFFFFF"/>
                </a:solidFill>
                <a:latin typeface="Garamond"/>
                <a:cs typeface="Garamond"/>
              </a:rPr>
              <a:t>d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s</a:t>
            </a:r>
            <a:endParaRPr sz="2000">
              <a:latin typeface="Garamond"/>
              <a:cs typeface="Garamond"/>
            </a:endParaRPr>
          </a:p>
          <a:p>
            <a:pPr marL="355600" marR="5080" indent="-342900">
              <a:lnSpc>
                <a:spcPct val="100000"/>
              </a:lnSpc>
              <a:spcBef>
                <a:spcPts val="600"/>
              </a:spcBef>
              <a:buClr>
                <a:srgbClr val="0E6EC5"/>
              </a:buClr>
              <a:buFont typeface="Arial"/>
              <a:buChar char="•"/>
              <a:tabLst>
                <a:tab pos="355600" algn="l"/>
              </a:tabLst>
            </a:pP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A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ls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o</a:t>
            </a:r>
            <a:r>
              <a:rPr sz="2000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a</a:t>
            </a:r>
            <a:r>
              <a:rPr sz="2000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l</a:t>
            </a:r>
            <a:r>
              <a:rPr sz="2000" spc="5" dirty="0">
                <a:solidFill>
                  <a:srgbClr val="FFFFFF"/>
                </a:solidFill>
                <a:latin typeface="Garamond"/>
                <a:cs typeface="Garamond"/>
              </a:rPr>
              <a:t>o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vin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g</a:t>
            </a:r>
            <a:r>
              <a:rPr sz="2000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f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am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il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y</a:t>
            </a:r>
            <a:r>
              <a:rPr sz="200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c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o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m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p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a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nion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,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h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er</a:t>
            </a:r>
            <a:r>
              <a:rPr sz="2000" spc="40" dirty="0">
                <a:solidFill>
                  <a:srgbClr val="FFFFFF"/>
                </a:solidFill>
                <a:latin typeface="Garamond"/>
                <a:cs typeface="Garamond"/>
              </a:rPr>
              <a:t>d</a:t>
            </a:r>
            <a:r>
              <a:rPr sz="2000" spc="25" dirty="0">
                <a:solidFill>
                  <a:srgbClr val="FFFFFF"/>
                </a:solidFill>
                <a:latin typeface="Garamond"/>
                <a:cs typeface="Garamond"/>
              </a:rPr>
              <a:t>e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r</a:t>
            </a:r>
            <a:r>
              <a:rPr sz="20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a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n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d</a:t>
            </a:r>
            <a:r>
              <a:rPr sz="2000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s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h</a:t>
            </a:r>
            <a:r>
              <a:rPr sz="2000" spc="5" dirty="0">
                <a:solidFill>
                  <a:srgbClr val="FFFFFF"/>
                </a:solidFill>
                <a:latin typeface="Garamond"/>
                <a:cs typeface="Garamond"/>
              </a:rPr>
              <a:t>o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w</a:t>
            </a:r>
            <a:r>
              <a:rPr sz="2000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c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o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m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p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e</a:t>
            </a:r>
            <a:r>
              <a:rPr sz="2000" spc="25" dirty="0">
                <a:solidFill>
                  <a:srgbClr val="FFFFFF"/>
                </a:solidFill>
                <a:latin typeface="Garamond"/>
                <a:cs typeface="Garamond"/>
              </a:rPr>
              <a:t>t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i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t</a:t>
            </a:r>
            <a:r>
              <a:rPr sz="2000" spc="15" dirty="0">
                <a:solidFill>
                  <a:srgbClr val="FFFFFF"/>
                </a:solidFill>
                <a:latin typeface="Garamond"/>
                <a:cs typeface="Garamond"/>
              </a:rPr>
              <a:t>o</a:t>
            </a:r>
            <a:r>
              <a:rPr sz="2000" spc="-45" dirty="0">
                <a:solidFill>
                  <a:srgbClr val="FFFFFF"/>
                </a:solidFill>
                <a:latin typeface="Garamond"/>
                <a:cs typeface="Garamond"/>
              </a:rPr>
              <a:t>r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.</a:t>
            </a:r>
            <a:endParaRPr sz="2000">
              <a:latin typeface="Garamond"/>
              <a:cs typeface="Garamond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Clr>
                <a:srgbClr val="0E6EC5"/>
              </a:buClr>
              <a:buFont typeface="Arial"/>
              <a:buChar char="•"/>
              <a:tabLst>
                <a:tab pos="355600" algn="l"/>
              </a:tabLst>
            </a:pP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Mos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t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l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y</a:t>
            </a:r>
            <a:r>
              <a:rPr sz="200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bl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a</a:t>
            </a:r>
            <a:r>
              <a:rPr sz="2000" spc="15" dirty="0">
                <a:solidFill>
                  <a:srgbClr val="FFFFFF"/>
                </a:solidFill>
                <a:latin typeface="Garamond"/>
                <a:cs typeface="Garamond"/>
              </a:rPr>
              <a:t>c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k</a:t>
            </a:r>
            <a:r>
              <a:rPr sz="200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a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n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d</a:t>
            </a:r>
            <a:r>
              <a:rPr sz="2000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45" dirty="0">
                <a:solidFill>
                  <a:srgbClr val="FFFFFF"/>
                </a:solidFill>
                <a:latin typeface="Garamond"/>
                <a:cs typeface="Garamond"/>
              </a:rPr>
              <a:t>T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a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n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.</a:t>
            </a:r>
            <a:endParaRPr sz="2000">
              <a:latin typeface="Garamond"/>
              <a:cs typeface="Garamond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514600" y="975360"/>
            <a:ext cx="4114800" cy="701040"/>
          </a:xfrm>
          <a:custGeom>
            <a:avLst/>
            <a:gdLst/>
            <a:ahLst/>
            <a:cxnLst/>
            <a:rect l="l" t="t" r="r" b="b"/>
            <a:pathLst>
              <a:path w="4114800" h="701039">
                <a:moveTo>
                  <a:pt x="0" y="701039"/>
                </a:moveTo>
                <a:lnTo>
                  <a:pt x="4114799" y="701039"/>
                </a:lnTo>
                <a:lnTo>
                  <a:pt x="4114799" y="0"/>
                </a:lnTo>
                <a:lnTo>
                  <a:pt x="0" y="0"/>
                </a:lnTo>
                <a:lnTo>
                  <a:pt x="0" y="7010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476500" y="1706879"/>
            <a:ext cx="4191000" cy="0"/>
          </a:xfrm>
          <a:custGeom>
            <a:avLst/>
            <a:gdLst/>
            <a:ahLst/>
            <a:cxnLst/>
            <a:rect l="l" t="t" r="r" b="b"/>
            <a:pathLst>
              <a:path w="4191000">
                <a:moveTo>
                  <a:pt x="0" y="0"/>
                </a:moveTo>
                <a:lnTo>
                  <a:pt x="4190999" y="0"/>
                </a:lnTo>
              </a:path>
            </a:pathLst>
          </a:custGeom>
          <a:ln w="1650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484119" y="952500"/>
            <a:ext cx="0" cy="746760"/>
          </a:xfrm>
          <a:custGeom>
            <a:avLst/>
            <a:gdLst/>
            <a:ahLst/>
            <a:cxnLst/>
            <a:rect l="l" t="t" r="r" b="b"/>
            <a:pathLst>
              <a:path h="746760">
                <a:moveTo>
                  <a:pt x="0" y="0"/>
                </a:moveTo>
                <a:lnTo>
                  <a:pt x="0" y="746760"/>
                </a:lnTo>
              </a:path>
            </a:pathLst>
          </a:custGeom>
          <a:ln w="1650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476500" y="944880"/>
            <a:ext cx="4191000" cy="0"/>
          </a:xfrm>
          <a:custGeom>
            <a:avLst/>
            <a:gdLst/>
            <a:ahLst/>
            <a:cxnLst/>
            <a:rect l="l" t="t" r="r" b="b"/>
            <a:pathLst>
              <a:path w="4191000">
                <a:moveTo>
                  <a:pt x="0" y="0"/>
                </a:moveTo>
                <a:lnTo>
                  <a:pt x="4190999" y="0"/>
                </a:lnTo>
              </a:path>
            </a:pathLst>
          </a:custGeom>
          <a:ln w="1650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659879" y="952500"/>
            <a:ext cx="0" cy="746760"/>
          </a:xfrm>
          <a:custGeom>
            <a:avLst/>
            <a:gdLst/>
            <a:ahLst/>
            <a:cxnLst/>
            <a:rect l="l" t="t" r="r" b="b"/>
            <a:pathLst>
              <a:path h="746760">
                <a:moveTo>
                  <a:pt x="0" y="0"/>
                </a:moveTo>
                <a:lnTo>
                  <a:pt x="0" y="746759"/>
                </a:lnTo>
              </a:path>
            </a:pathLst>
          </a:custGeom>
          <a:ln w="1650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506979" y="1661160"/>
            <a:ext cx="4130040" cy="0"/>
          </a:xfrm>
          <a:custGeom>
            <a:avLst/>
            <a:gdLst/>
            <a:ahLst/>
            <a:cxnLst/>
            <a:rect l="l" t="t" r="r" b="b"/>
            <a:pathLst>
              <a:path w="4130040">
                <a:moveTo>
                  <a:pt x="0" y="0"/>
                </a:moveTo>
                <a:lnTo>
                  <a:pt x="4130039" y="0"/>
                </a:lnTo>
              </a:path>
            </a:pathLst>
          </a:custGeom>
          <a:ln w="4698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529839" y="1013460"/>
            <a:ext cx="0" cy="624840"/>
          </a:xfrm>
          <a:custGeom>
            <a:avLst/>
            <a:gdLst/>
            <a:ahLst/>
            <a:cxnLst/>
            <a:rect l="l" t="t" r="r" b="b"/>
            <a:pathLst>
              <a:path h="624839">
                <a:moveTo>
                  <a:pt x="0" y="0"/>
                </a:moveTo>
                <a:lnTo>
                  <a:pt x="0" y="624840"/>
                </a:lnTo>
              </a:path>
            </a:pathLst>
          </a:custGeom>
          <a:ln w="4698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506979" y="990600"/>
            <a:ext cx="4130040" cy="0"/>
          </a:xfrm>
          <a:custGeom>
            <a:avLst/>
            <a:gdLst/>
            <a:ahLst/>
            <a:cxnLst/>
            <a:rect l="l" t="t" r="r" b="b"/>
            <a:pathLst>
              <a:path w="4130040">
                <a:moveTo>
                  <a:pt x="0" y="0"/>
                </a:moveTo>
                <a:lnTo>
                  <a:pt x="4130039" y="0"/>
                </a:lnTo>
              </a:path>
            </a:pathLst>
          </a:custGeom>
          <a:ln w="4699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614159" y="1013460"/>
            <a:ext cx="0" cy="624840"/>
          </a:xfrm>
          <a:custGeom>
            <a:avLst/>
            <a:gdLst/>
            <a:ahLst/>
            <a:cxnLst/>
            <a:rect l="l" t="t" r="r" b="b"/>
            <a:pathLst>
              <a:path h="624839">
                <a:moveTo>
                  <a:pt x="0" y="0"/>
                </a:moveTo>
                <a:lnTo>
                  <a:pt x="0" y="624839"/>
                </a:lnTo>
              </a:path>
            </a:pathLst>
          </a:custGeom>
          <a:ln w="4698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0515">
              <a:lnSpc>
                <a:spcPct val="100000"/>
              </a:lnSpc>
            </a:pPr>
            <a:r>
              <a:rPr dirty="0"/>
              <a:t>G</a:t>
            </a:r>
            <a:r>
              <a:rPr spc="-10" dirty="0"/>
              <a:t>E</a:t>
            </a:r>
            <a:r>
              <a:rPr spc="-15" dirty="0"/>
              <a:t>RM</a:t>
            </a:r>
            <a:r>
              <a:rPr spc="-25" dirty="0"/>
              <a:t>A</a:t>
            </a:r>
            <a:r>
              <a:rPr spc="-20" dirty="0"/>
              <a:t>N</a:t>
            </a:r>
            <a:r>
              <a:rPr spc="20" dirty="0">
                <a:latin typeface="Times New Roman"/>
                <a:cs typeface="Times New Roman"/>
              </a:rPr>
              <a:t> </a:t>
            </a:r>
            <a:r>
              <a:rPr dirty="0"/>
              <a:t>SHEPHERD</a:t>
            </a:r>
          </a:p>
        </p:txBody>
      </p:sp>
      <p:sp>
        <p:nvSpPr>
          <p:cNvPr id="13" name="object 13"/>
          <p:cNvSpPr/>
          <p:nvPr/>
        </p:nvSpPr>
        <p:spPr>
          <a:xfrm>
            <a:off x="6705600" y="1814956"/>
            <a:ext cx="2226311" cy="30106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709732" y="4075773"/>
            <a:ext cx="2618484" cy="26184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9940665"/>
              </p:ext>
            </p:extLst>
          </p:nvPr>
        </p:nvGraphicFramePr>
        <p:xfrm>
          <a:off x="574040" y="5848437"/>
          <a:ext cx="6777036" cy="822960"/>
        </p:xfrm>
        <a:graphic>
          <a:graphicData uri="http://schemas.openxmlformats.org/drawingml/2006/table">
            <a:tbl>
              <a:tblPr/>
              <a:tblGrid>
                <a:gridCol w="1129506"/>
                <a:gridCol w="1129506"/>
                <a:gridCol w="1129506"/>
                <a:gridCol w="1129506"/>
                <a:gridCol w="1129506"/>
                <a:gridCol w="1129506"/>
              </a:tblGrid>
              <a:tr h="0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bg1"/>
                          </a:solidFill>
                        </a:rPr>
                        <a:t>HEIGHT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bg1"/>
                          </a:solidFill>
                        </a:rPr>
                        <a:t>MIN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bg1"/>
                          </a:solidFill>
                        </a:rPr>
                        <a:t>MAX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bg1"/>
                          </a:solidFill>
                        </a:rPr>
                        <a:t>WEIGHT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bg1"/>
                          </a:solidFill>
                        </a:rPr>
                        <a:t>MIN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bg1"/>
                          </a:solidFill>
                        </a:rPr>
                        <a:t>MAX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bg1"/>
                          </a:solidFill>
                        </a:rPr>
                        <a:t>Female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bg1"/>
                          </a:solidFill>
                        </a:rPr>
                        <a:t>21.5"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bg1"/>
                          </a:solidFill>
                        </a:rPr>
                        <a:t>23.5"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bg1"/>
                          </a:solidFill>
                        </a:rPr>
                        <a:t>Female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bg1"/>
                          </a:solidFill>
                        </a:rPr>
                        <a:t>66 lbs.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bg1"/>
                          </a:solidFill>
                        </a:rPr>
                        <a:t>75 lbs.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bg1"/>
                          </a:solidFill>
                        </a:rPr>
                        <a:t>Male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bg1"/>
                          </a:solidFill>
                        </a:rPr>
                        <a:t>23.5"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bg1"/>
                          </a:solidFill>
                        </a:rPr>
                        <a:t>25.5"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bg1"/>
                          </a:solidFill>
                        </a:rPr>
                        <a:t>Male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bg1"/>
                          </a:solidFill>
                        </a:rPr>
                        <a:t>75 lbs.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79 lbs.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2081415"/>
            <a:ext cx="3792220" cy="2349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15620" indent="-342900">
              <a:lnSpc>
                <a:spcPct val="100000"/>
              </a:lnSpc>
              <a:buClr>
                <a:srgbClr val="0E6EC5"/>
              </a:buClr>
              <a:buFont typeface="Arial"/>
              <a:buChar char="•"/>
              <a:tabLst>
                <a:tab pos="355600" algn="l"/>
              </a:tabLst>
            </a:pP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I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t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s</a:t>
            </a:r>
            <a:r>
              <a:rPr sz="2000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40" dirty="0">
                <a:solidFill>
                  <a:srgbClr val="FFFFFF"/>
                </a:solidFill>
                <a:latin typeface="Garamond"/>
                <a:cs typeface="Garamond"/>
              </a:rPr>
              <a:t>t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ra</a:t>
            </a:r>
            <a:r>
              <a:rPr sz="2000" spc="40" dirty="0">
                <a:solidFill>
                  <a:srgbClr val="FFFFFF"/>
                </a:solidFill>
                <a:latin typeface="Garamond"/>
                <a:cs typeface="Garamond"/>
              </a:rPr>
              <a:t>d</a:t>
            </a:r>
            <a:r>
              <a:rPr sz="2000" spc="25" dirty="0">
                <a:solidFill>
                  <a:srgbClr val="FFFFFF"/>
                </a:solidFill>
                <a:latin typeface="Garamond"/>
                <a:cs typeface="Garamond"/>
              </a:rPr>
              <a:t>e</a:t>
            </a:r>
            <a:r>
              <a:rPr sz="2000" spc="20" dirty="0">
                <a:solidFill>
                  <a:srgbClr val="FFFFFF"/>
                </a:solidFill>
                <a:latin typeface="Garamond"/>
                <a:cs typeface="Garamond"/>
              </a:rPr>
              <a:t>ma</a:t>
            </a:r>
            <a:r>
              <a:rPr sz="2000" spc="10" dirty="0">
                <a:solidFill>
                  <a:srgbClr val="FFFFFF"/>
                </a:solidFill>
                <a:latin typeface="Garamond"/>
                <a:cs typeface="Garamond"/>
              </a:rPr>
              <a:t>r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k</a:t>
            </a:r>
            <a:r>
              <a:rPr sz="20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i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s</a:t>
            </a:r>
            <a:r>
              <a:rPr sz="2000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i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t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s</a:t>
            </a:r>
            <a:r>
              <a:rPr sz="2000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b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eaut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i</a:t>
            </a:r>
            <a:r>
              <a:rPr sz="2000" spc="20" dirty="0">
                <a:solidFill>
                  <a:srgbClr val="FFFFFF"/>
                </a:solidFill>
                <a:latin typeface="Garamond"/>
                <a:cs typeface="Garamond"/>
              </a:rPr>
              <a:t>fu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l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,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p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r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of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u</a:t>
            </a:r>
            <a:r>
              <a:rPr sz="2000" spc="20" dirty="0">
                <a:solidFill>
                  <a:srgbClr val="FFFFFF"/>
                </a:solidFill>
                <a:latin typeface="Garamond"/>
                <a:cs typeface="Garamond"/>
              </a:rPr>
              <a:t>s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e</a:t>
            </a:r>
            <a:r>
              <a:rPr sz="2000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c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o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at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.</a:t>
            </a:r>
            <a:endParaRPr sz="2000">
              <a:latin typeface="Garamond"/>
              <a:cs typeface="Garamond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Clr>
                <a:srgbClr val="0E6EC5"/>
              </a:buClr>
              <a:buFont typeface="Arial"/>
              <a:buChar char="•"/>
              <a:tabLst>
                <a:tab pos="355600" algn="l"/>
              </a:tabLst>
            </a:pP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In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te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lli</a:t>
            </a:r>
            <a:r>
              <a:rPr sz="2000" spc="70" dirty="0">
                <a:solidFill>
                  <a:srgbClr val="FFFFFF"/>
                </a:solidFill>
                <a:latin typeface="Garamond"/>
                <a:cs typeface="Garamond"/>
              </a:rPr>
              <a:t>g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e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n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t</a:t>
            </a:r>
            <a:r>
              <a:rPr sz="2000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a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n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d</a:t>
            </a:r>
            <a:r>
              <a:rPr sz="2000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act</a:t>
            </a:r>
            <a:r>
              <a:rPr sz="2000" spc="5" dirty="0">
                <a:solidFill>
                  <a:srgbClr val="FFFFFF"/>
                </a:solidFill>
                <a:latin typeface="Garamond"/>
                <a:cs typeface="Garamond"/>
              </a:rPr>
              <a:t>i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v</a:t>
            </a:r>
            <a:r>
              <a:rPr sz="2000" spc="-15" dirty="0">
                <a:solidFill>
                  <a:srgbClr val="FFFFFF"/>
                </a:solidFill>
                <a:latin typeface="Garamond"/>
                <a:cs typeface="Garamond"/>
              </a:rPr>
              <a:t>e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.</a:t>
            </a:r>
            <a:endParaRPr sz="2000">
              <a:latin typeface="Garamond"/>
              <a:cs typeface="Garamond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Clr>
                <a:srgbClr val="0E6EC5"/>
              </a:buClr>
              <a:buFont typeface="Arial"/>
              <a:buChar char="•"/>
              <a:tabLst>
                <a:tab pos="355600" algn="l"/>
              </a:tabLst>
            </a:pP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Squ</a:t>
            </a:r>
            <a:r>
              <a:rPr sz="2000" spc="20" dirty="0">
                <a:solidFill>
                  <a:srgbClr val="FFFFFF"/>
                </a:solidFill>
                <a:latin typeface="Garamond"/>
                <a:cs typeface="Garamond"/>
              </a:rPr>
              <a:t>a</a:t>
            </a:r>
            <a:r>
              <a:rPr sz="2000" spc="25" dirty="0">
                <a:solidFill>
                  <a:srgbClr val="FFFFFF"/>
                </a:solidFill>
                <a:latin typeface="Garamond"/>
                <a:cs typeface="Garamond"/>
              </a:rPr>
              <a:t>r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e</a:t>
            </a:r>
            <a:r>
              <a:rPr sz="2000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i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n</a:t>
            </a:r>
            <a:r>
              <a:rPr sz="2000" spc="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25" dirty="0">
                <a:solidFill>
                  <a:srgbClr val="FFFFFF"/>
                </a:solidFill>
                <a:latin typeface="Garamond"/>
                <a:cs typeface="Garamond"/>
              </a:rPr>
              <a:t>b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uil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d</a:t>
            </a:r>
            <a:r>
              <a:rPr sz="2000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a</a:t>
            </a:r>
            <a:r>
              <a:rPr sz="2000" spc="25" dirty="0">
                <a:solidFill>
                  <a:srgbClr val="FFFFFF"/>
                </a:solidFill>
                <a:latin typeface="Garamond"/>
                <a:cs typeface="Garamond"/>
              </a:rPr>
              <a:t>n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d</a:t>
            </a:r>
            <a:r>
              <a:rPr sz="2000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s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tr</a:t>
            </a:r>
            <a:r>
              <a:rPr sz="2000" spc="25" dirty="0">
                <a:solidFill>
                  <a:srgbClr val="FFFFFF"/>
                </a:solidFill>
                <a:latin typeface="Garamond"/>
                <a:cs typeface="Garamond"/>
              </a:rPr>
              <a:t>on</a:t>
            </a:r>
            <a:r>
              <a:rPr sz="2000" spc="-60" dirty="0">
                <a:solidFill>
                  <a:srgbClr val="FFFFFF"/>
                </a:solidFill>
                <a:latin typeface="Garamond"/>
                <a:cs typeface="Garamond"/>
              </a:rPr>
              <a:t>g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.</a:t>
            </a:r>
            <a:endParaRPr sz="2000">
              <a:latin typeface="Garamond"/>
              <a:cs typeface="Garamond"/>
            </a:endParaRPr>
          </a:p>
          <a:p>
            <a:pPr marL="355600" marR="5080" indent="-342900">
              <a:lnSpc>
                <a:spcPct val="100000"/>
              </a:lnSpc>
              <a:spcBef>
                <a:spcPts val="600"/>
              </a:spcBef>
              <a:buClr>
                <a:srgbClr val="0E6EC5"/>
              </a:buClr>
              <a:buFont typeface="Arial"/>
              <a:buChar char="•"/>
              <a:tabLst>
                <a:tab pos="355600" algn="l"/>
              </a:tabLst>
            </a:pP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C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a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n</a:t>
            </a:r>
            <a:r>
              <a:rPr sz="2000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b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e</a:t>
            </a:r>
            <a:r>
              <a:rPr sz="2000" spc="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a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n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y</a:t>
            </a:r>
            <a:r>
              <a:rPr sz="2000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sh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a</a:t>
            </a:r>
            <a:r>
              <a:rPr sz="2000" spc="40" dirty="0">
                <a:solidFill>
                  <a:srgbClr val="FFFFFF"/>
                </a:solidFill>
                <a:latin typeface="Garamond"/>
                <a:cs typeface="Garamond"/>
              </a:rPr>
              <a:t>d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e</a:t>
            </a:r>
            <a:r>
              <a:rPr sz="20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o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f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80" dirty="0">
                <a:solidFill>
                  <a:srgbClr val="FFFFFF"/>
                </a:solidFill>
                <a:latin typeface="Garamond"/>
                <a:cs typeface="Garamond"/>
              </a:rPr>
              <a:t>g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r</a:t>
            </a:r>
            <a:r>
              <a:rPr sz="2000" spc="10" dirty="0">
                <a:solidFill>
                  <a:srgbClr val="FFFFFF"/>
                </a:solidFill>
                <a:latin typeface="Garamond"/>
                <a:cs typeface="Garamond"/>
              </a:rPr>
              <a:t>a</a:t>
            </a:r>
            <a:r>
              <a:rPr sz="2000" spc="-130" dirty="0">
                <a:solidFill>
                  <a:srgbClr val="FFFFFF"/>
                </a:solidFill>
                <a:latin typeface="Garamond"/>
                <a:cs typeface="Garamond"/>
              </a:rPr>
              <a:t>y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,</a:t>
            </a:r>
            <a:r>
              <a:rPr sz="20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80" dirty="0">
                <a:solidFill>
                  <a:srgbClr val="FFFFFF"/>
                </a:solidFill>
                <a:latin typeface="Garamond"/>
                <a:cs typeface="Garamond"/>
              </a:rPr>
              <a:t>g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r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i</a:t>
            </a:r>
            <a:r>
              <a:rPr sz="2000" spc="25" dirty="0">
                <a:solidFill>
                  <a:srgbClr val="FFFFFF"/>
                </a:solidFill>
                <a:latin typeface="Garamond"/>
                <a:cs typeface="Garamond"/>
              </a:rPr>
              <a:t>zz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l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e,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bl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u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e</a:t>
            </a:r>
            <a:r>
              <a:rPr sz="2000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o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r</a:t>
            </a:r>
            <a:r>
              <a:rPr sz="2000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bl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u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e</a:t>
            </a:r>
            <a:r>
              <a:rPr sz="2000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40" dirty="0">
                <a:solidFill>
                  <a:srgbClr val="FFFFFF"/>
                </a:solidFill>
                <a:latin typeface="Garamond"/>
                <a:cs typeface="Garamond"/>
              </a:rPr>
              <a:t>m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er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l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e</a:t>
            </a:r>
            <a:r>
              <a:rPr sz="20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wi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t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h</a:t>
            </a:r>
            <a:r>
              <a:rPr sz="2000" spc="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o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r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25" dirty="0">
                <a:solidFill>
                  <a:srgbClr val="FFFFFF"/>
                </a:solidFill>
                <a:latin typeface="Garamond"/>
                <a:cs typeface="Garamond"/>
              </a:rPr>
              <a:t>w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i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t</a:t>
            </a:r>
            <a:r>
              <a:rPr sz="2000" spc="25" dirty="0">
                <a:solidFill>
                  <a:srgbClr val="FFFFFF"/>
                </a:solidFill>
                <a:latin typeface="Garamond"/>
                <a:cs typeface="Garamond"/>
              </a:rPr>
              <a:t>ho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u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t</a:t>
            </a:r>
            <a:r>
              <a:rPr sz="2000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w</a:t>
            </a:r>
            <a:r>
              <a:rPr sz="2000" spc="25" dirty="0">
                <a:solidFill>
                  <a:srgbClr val="FFFFFF"/>
                </a:solidFill>
                <a:latin typeface="Garamond"/>
                <a:cs typeface="Garamond"/>
              </a:rPr>
              <a:t>h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i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t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e</a:t>
            </a:r>
            <a:r>
              <a:rPr sz="2000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mar</a:t>
            </a:r>
            <a:r>
              <a:rPr sz="2000" spc="25" dirty="0">
                <a:solidFill>
                  <a:srgbClr val="FFFFFF"/>
                </a:solidFill>
                <a:latin typeface="Garamond"/>
                <a:cs typeface="Garamond"/>
              </a:rPr>
              <a:t>k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i</a:t>
            </a:r>
            <a:r>
              <a:rPr sz="2000" spc="25" dirty="0">
                <a:solidFill>
                  <a:srgbClr val="FFFFFF"/>
                </a:solidFill>
                <a:latin typeface="Garamond"/>
                <a:cs typeface="Garamond"/>
              </a:rPr>
              <a:t>n</a:t>
            </a:r>
            <a:r>
              <a:rPr sz="2000" spc="20" dirty="0">
                <a:solidFill>
                  <a:srgbClr val="FFFFFF"/>
                </a:solidFill>
                <a:latin typeface="Garamond"/>
                <a:cs typeface="Garamond"/>
              </a:rPr>
              <a:t>g</a:t>
            </a:r>
            <a:r>
              <a:rPr sz="2000" spc="-50" dirty="0">
                <a:solidFill>
                  <a:srgbClr val="FFFFFF"/>
                </a:solidFill>
                <a:latin typeface="Garamond"/>
                <a:cs typeface="Garamond"/>
              </a:rPr>
              <a:t>s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.</a:t>
            </a:r>
            <a:endParaRPr sz="2000">
              <a:latin typeface="Garamond"/>
              <a:cs typeface="Garamond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514600" y="975360"/>
            <a:ext cx="4114800" cy="701040"/>
          </a:xfrm>
          <a:custGeom>
            <a:avLst/>
            <a:gdLst/>
            <a:ahLst/>
            <a:cxnLst/>
            <a:rect l="l" t="t" r="r" b="b"/>
            <a:pathLst>
              <a:path w="4114800" h="701039">
                <a:moveTo>
                  <a:pt x="0" y="701039"/>
                </a:moveTo>
                <a:lnTo>
                  <a:pt x="4114799" y="701039"/>
                </a:lnTo>
                <a:lnTo>
                  <a:pt x="4114799" y="0"/>
                </a:lnTo>
                <a:lnTo>
                  <a:pt x="0" y="0"/>
                </a:lnTo>
                <a:lnTo>
                  <a:pt x="0" y="7010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476500" y="1706879"/>
            <a:ext cx="4191000" cy="0"/>
          </a:xfrm>
          <a:custGeom>
            <a:avLst/>
            <a:gdLst/>
            <a:ahLst/>
            <a:cxnLst/>
            <a:rect l="l" t="t" r="r" b="b"/>
            <a:pathLst>
              <a:path w="4191000">
                <a:moveTo>
                  <a:pt x="0" y="0"/>
                </a:moveTo>
                <a:lnTo>
                  <a:pt x="4190999" y="0"/>
                </a:lnTo>
              </a:path>
            </a:pathLst>
          </a:custGeom>
          <a:ln w="1650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484119" y="952500"/>
            <a:ext cx="0" cy="746760"/>
          </a:xfrm>
          <a:custGeom>
            <a:avLst/>
            <a:gdLst/>
            <a:ahLst/>
            <a:cxnLst/>
            <a:rect l="l" t="t" r="r" b="b"/>
            <a:pathLst>
              <a:path h="746760">
                <a:moveTo>
                  <a:pt x="0" y="0"/>
                </a:moveTo>
                <a:lnTo>
                  <a:pt x="0" y="746760"/>
                </a:lnTo>
              </a:path>
            </a:pathLst>
          </a:custGeom>
          <a:ln w="1650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476500" y="944880"/>
            <a:ext cx="4191000" cy="0"/>
          </a:xfrm>
          <a:custGeom>
            <a:avLst/>
            <a:gdLst/>
            <a:ahLst/>
            <a:cxnLst/>
            <a:rect l="l" t="t" r="r" b="b"/>
            <a:pathLst>
              <a:path w="4191000">
                <a:moveTo>
                  <a:pt x="0" y="0"/>
                </a:moveTo>
                <a:lnTo>
                  <a:pt x="4190999" y="0"/>
                </a:lnTo>
              </a:path>
            </a:pathLst>
          </a:custGeom>
          <a:ln w="1650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659879" y="952500"/>
            <a:ext cx="0" cy="746760"/>
          </a:xfrm>
          <a:custGeom>
            <a:avLst/>
            <a:gdLst/>
            <a:ahLst/>
            <a:cxnLst/>
            <a:rect l="l" t="t" r="r" b="b"/>
            <a:pathLst>
              <a:path h="746760">
                <a:moveTo>
                  <a:pt x="0" y="0"/>
                </a:moveTo>
                <a:lnTo>
                  <a:pt x="0" y="746759"/>
                </a:lnTo>
              </a:path>
            </a:pathLst>
          </a:custGeom>
          <a:ln w="1650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506979" y="1661160"/>
            <a:ext cx="4130040" cy="0"/>
          </a:xfrm>
          <a:custGeom>
            <a:avLst/>
            <a:gdLst/>
            <a:ahLst/>
            <a:cxnLst/>
            <a:rect l="l" t="t" r="r" b="b"/>
            <a:pathLst>
              <a:path w="4130040">
                <a:moveTo>
                  <a:pt x="0" y="0"/>
                </a:moveTo>
                <a:lnTo>
                  <a:pt x="4130039" y="0"/>
                </a:lnTo>
              </a:path>
            </a:pathLst>
          </a:custGeom>
          <a:ln w="4698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529839" y="1013460"/>
            <a:ext cx="0" cy="624840"/>
          </a:xfrm>
          <a:custGeom>
            <a:avLst/>
            <a:gdLst/>
            <a:ahLst/>
            <a:cxnLst/>
            <a:rect l="l" t="t" r="r" b="b"/>
            <a:pathLst>
              <a:path h="624839">
                <a:moveTo>
                  <a:pt x="0" y="0"/>
                </a:moveTo>
                <a:lnTo>
                  <a:pt x="0" y="624840"/>
                </a:lnTo>
              </a:path>
            </a:pathLst>
          </a:custGeom>
          <a:ln w="4698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506979" y="990600"/>
            <a:ext cx="4130040" cy="0"/>
          </a:xfrm>
          <a:custGeom>
            <a:avLst/>
            <a:gdLst/>
            <a:ahLst/>
            <a:cxnLst/>
            <a:rect l="l" t="t" r="r" b="b"/>
            <a:pathLst>
              <a:path w="4130040">
                <a:moveTo>
                  <a:pt x="0" y="0"/>
                </a:moveTo>
                <a:lnTo>
                  <a:pt x="4130039" y="0"/>
                </a:lnTo>
              </a:path>
            </a:pathLst>
          </a:custGeom>
          <a:ln w="4699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614159" y="1013460"/>
            <a:ext cx="0" cy="624840"/>
          </a:xfrm>
          <a:custGeom>
            <a:avLst/>
            <a:gdLst/>
            <a:ahLst/>
            <a:cxnLst/>
            <a:rect l="l" t="t" r="r" b="b"/>
            <a:pathLst>
              <a:path h="624839">
                <a:moveTo>
                  <a:pt x="0" y="0"/>
                </a:moveTo>
                <a:lnTo>
                  <a:pt x="0" y="624839"/>
                </a:lnTo>
              </a:path>
            </a:pathLst>
          </a:custGeom>
          <a:ln w="4698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OLD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spc="-5" dirty="0"/>
              <a:t>E</a:t>
            </a:r>
            <a:r>
              <a:rPr spc="5" dirty="0"/>
              <a:t>N</a:t>
            </a:r>
            <a:r>
              <a:rPr dirty="0"/>
              <a:t>GL</a:t>
            </a:r>
            <a:r>
              <a:rPr spc="-10" dirty="0"/>
              <a:t>I</a:t>
            </a:r>
            <a:r>
              <a:rPr dirty="0"/>
              <a:t>S</a:t>
            </a:r>
            <a:r>
              <a:rPr spc="-20" dirty="0"/>
              <a:t>H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dirty="0"/>
              <a:t>SHE</a:t>
            </a:r>
            <a:r>
              <a:rPr spc="-5" dirty="0"/>
              <a:t>EPDOG</a:t>
            </a:r>
          </a:p>
        </p:txBody>
      </p:sp>
      <p:sp>
        <p:nvSpPr>
          <p:cNvPr id="13" name="object 13"/>
          <p:cNvSpPr/>
          <p:nvPr/>
        </p:nvSpPr>
        <p:spPr>
          <a:xfrm>
            <a:off x="4953000" y="1828800"/>
            <a:ext cx="3848100" cy="26351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538342" y="4224441"/>
            <a:ext cx="2677415" cy="247903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Rectangle 14"/>
          <p:cNvSpPr/>
          <p:nvPr/>
        </p:nvSpPr>
        <p:spPr>
          <a:xfrm>
            <a:off x="528320" y="5015171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Roboto" charset="0"/>
                <a:hlinkClick r:id="rId5"/>
              </a:rPr>
              <a:t>Height</a:t>
            </a:r>
            <a:r>
              <a:rPr lang="en-US" b="1" dirty="0">
                <a:solidFill>
                  <a:schemeClr val="bg1"/>
                </a:solidFill>
                <a:latin typeface="Roboto" charset="0"/>
              </a:rPr>
              <a:t>: </a:t>
            </a:r>
            <a:r>
              <a:rPr lang="en-US" dirty="0">
                <a:solidFill>
                  <a:schemeClr val="bg1"/>
                </a:solidFill>
                <a:latin typeface="Roboto" charset="0"/>
              </a:rPr>
              <a:t>Female: 20–22 </a:t>
            </a:r>
            <a:r>
              <a:rPr lang="en-US" dirty="0" smtClean="0">
                <a:solidFill>
                  <a:schemeClr val="bg1"/>
                </a:solidFill>
                <a:latin typeface="Roboto" charset="0"/>
              </a:rPr>
              <a:t>inches), </a:t>
            </a:r>
            <a:r>
              <a:rPr lang="en-US" dirty="0">
                <a:solidFill>
                  <a:schemeClr val="bg1"/>
                </a:solidFill>
                <a:latin typeface="Roboto" charset="0"/>
              </a:rPr>
              <a:t>Male: 22–24 inches </a:t>
            </a:r>
          </a:p>
          <a:p>
            <a:r>
              <a:rPr lang="en-US" b="1" dirty="0" smtClean="0">
                <a:solidFill>
                  <a:schemeClr val="bg1"/>
                </a:solidFill>
                <a:latin typeface="Roboto" charset="0"/>
                <a:hlinkClick r:id="rId6"/>
              </a:rPr>
              <a:t>Weight</a:t>
            </a:r>
            <a:r>
              <a:rPr lang="en-US" b="1" dirty="0">
                <a:solidFill>
                  <a:schemeClr val="bg1"/>
                </a:solidFill>
                <a:latin typeface="Roboto" charset="0"/>
              </a:rPr>
              <a:t>: </a:t>
            </a:r>
            <a:r>
              <a:rPr lang="en-US" dirty="0">
                <a:solidFill>
                  <a:schemeClr val="bg1"/>
                </a:solidFill>
                <a:latin typeface="Roboto" charset="0"/>
              </a:rPr>
              <a:t>Female: 60–80 </a:t>
            </a:r>
            <a:r>
              <a:rPr lang="en-US" dirty="0" err="1" smtClean="0">
                <a:solidFill>
                  <a:schemeClr val="bg1"/>
                </a:solidFill>
                <a:latin typeface="Roboto" charset="0"/>
              </a:rPr>
              <a:t>lbs</a:t>
            </a:r>
            <a:r>
              <a:rPr lang="en-US" dirty="0" smtClean="0">
                <a:solidFill>
                  <a:schemeClr val="bg1"/>
                </a:solidFill>
                <a:latin typeface="Roboto" charset="0"/>
              </a:rPr>
              <a:t>, Male</a:t>
            </a:r>
            <a:r>
              <a:rPr lang="en-US" dirty="0">
                <a:solidFill>
                  <a:schemeClr val="bg1"/>
                </a:solidFill>
                <a:latin typeface="Roboto" charset="0"/>
              </a:rPr>
              <a:t>: 70–100 </a:t>
            </a:r>
            <a:r>
              <a:rPr lang="en-US" dirty="0" err="1" smtClean="0">
                <a:solidFill>
                  <a:schemeClr val="bg1"/>
                </a:solidFill>
                <a:latin typeface="Roboto" charset="0"/>
              </a:rPr>
              <a:t>lbs</a:t>
            </a:r>
            <a:endParaRPr lang="en-US" b="0" i="0" dirty="0">
              <a:solidFill>
                <a:schemeClr val="bg1"/>
              </a:solidFill>
              <a:effectLst/>
              <a:latin typeface="Roboto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2081415"/>
            <a:ext cx="3830954" cy="3263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0E6EC5"/>
              </a:buClr>
              <a:buFont typeface="Arial"/>
              <a:buChar char="•"/>
              <a:tabLst>
                <a:tab pos="355600" algn="l"/>
              </a:tabLst>
            </a:pP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L</a:t>
            </a:r>
            <a:r>
              <a:rPr sz="2000" spc="5" dirty="0">
                <a:solidFill>
                  <a:srgbClr val="FFFFFF"/>
                </a:solidFill>
                <a:latin typeface="Garamond"/>
                <a:cs typeface="Garamond"/>
              </a:rPr>
              <a:t>o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w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-s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e</a:t>
            </a:r>
            <a:r>
              <a:rPr sz="2000" spc="25" dirty="0">
                <a:solidFill>
                  <a:srgbClr val="FFFFFF"/>
                </a:solidFill>
                <a:latin typeface="Garamond"/>
                <a:cs typeface="Garamond"/>
              </a:rPr>
              <a:t>t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,</a:t>
            </a:r>
            <a:r>
              <a:rPr sz="20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s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tr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on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g</a:t>
            </a:r>
            <a:r>
              <a:rPr sz="2000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a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n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d</a:t>
            </a:r>
            <a:r>
              <a:rPr sz="2000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stu</a:t>
            </a:r>
            <a:r>
              <a:rPr sz="2000" spc="25" dirty="0">
                <a:solidFill>
                  <a:srgbClr val="FFFFFF"/>
                </a:solidFill>
                <a:latin typeface="Garamond"/>
                <a:cs typeface="Garamond"/>
              </a:rPr>
              <a:t>rd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il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y</a:t>
            </a:r>
            <a:r>
              <a:rPr sz="20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b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u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il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t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,</a:t>
            </a:r>
            <a:endParaRPr sz="2000">
              <a:latin typeface="Garamond"/>
              <a:cs typeface="Garamond"/>
            </a:endParaRPr>
          </a:p>
          <a:p>
            <a:pPr marL="355600" marR="189230" indent="-342900">
              <a:lnSpc>
                <a:spcPct val="100000"/>
              </a:lnSpc>
              <a:spcBef>
                <a:spcPts val="600"/>
              </a:spcBef>
              <a:buClr>
                <a:srgbClr val="0E6EC5"/>
              </a:buClr>
              <a:buFont typeface="Arial"/>
              <a:buChar char="•"/>
              <a:tabLst>
                <a:tab pos="355600" algn="l"/>
              </a:tabLst>
            </a:pP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H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e</a:t>
            </a:r>
            <a:r>
              <a:rPr sz="2000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i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s</a:t>
            </a:r>
            <a:r>
              <a:rPr sz="2000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on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e</a:t>
            </a:r>
            <a:r>
              <a:rPr sz="2000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o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f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t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h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e</a:t>
            </a:r>
            <a:r>
              <a:rPr sz="2000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m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os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t</a:t>
            </a:r>
            <a:r>
              <a:rPr sz="200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a</a:t>
            </a:r>
            <a:r>
              <a:rPr sz="2000" spc="80" dirty="0">
                <a:solidFill>
                  <a:srgbClr val="FFFFFF"/>
                </a:solidFill>
                <a:latin typeface="Garamond"/>
                <a:cs typeface="Garamond"/>
              </a:rPr>
              <a:t>g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re</a:t>
            </a:r>
            <a:r>
              <a:rPr sz="2000" spc="25" dirty="0">
                <a:solidFill>
                  <a:srgbClr val="FFFFFF"/>
                </a:solidFill>
                <a:latin typeface="Garamond"/>
                <a:cs typeface="Garamond"/>
              </a:rPr>
              <a:t>e</a:t>
            </a:r>
            <a:r>
              <a:rPr sz="2000" spc="20" dirty="0">
                <a:solidFill>
                  <a:srgbClr val="FFFFFF"/>
                </a:solidFill>
                <a:latin typeface="Garamond"/>
                <a:cs typeface="Garamond"/>
              </a:rPr>
              <a:t>a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bl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e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s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ma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l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l</a:t>
            </a:r>
            <a:r>
              <a:rPr sz="2000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ho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u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s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e</a:t>
            </a:r>
            <a:r>
              <a:rPr sz="200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40" dirty="0">
                <a:solidFill>
                  <a:srgbClr val="FFFFFF"/>
                </a:solidFill>
                <a:latin typeface="Garamond"/>
                <a:cs typeface="Garamond"/>
              </a:rPr>
              <a:t>d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o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g</a:t>
            </a:r>
            <a:r>
              <a:rPr sz="2000" spc="-25" dirty="0">
                <a:solidFill>
                  <a:srgbClr val="FFFFFF"/>
                </a:solidFill>
                <a:latin typeface="Garamond"/>
                <a:cs typeface="Garamond"/>
              </a:rPr>
              <a:t>s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,</a:t>
            </a:r>
            <a:r>
              <a:rPr sz="20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a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s</a:t>
            </a:r>
            <a:r>
              <a:rPr sz="2000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5" dirty="0">
                <a:solidFill>
                  <a:srgbClr val="FFFFFF"/>
                </a:solidFill>
                <a:latin typeface="Garamond"/>
                <a:cs typeface="Garamond"/>
              </a:rPr>
              <a:t>w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e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l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l</a:t>
            </a:r>
            <a:r>
              <a:rPr sz="2000" spc="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a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s</a:t>
            </a:r>
            <a:r>
              <a:rPr sz="2000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a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n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10" dirty="0">
                <a:solidFill>
                  <a:srgbClr val="FFFFFF"/>
                </a:solidFill>
                <a:latin typeface="Garamond"/>
                <a:cs typeface="Garamond"/>
              </a:rPr>
              <a:t>a</a:t>
            </a:r>
            <a:r>
              <a:rPr sz="2000" spc="25" dirty="0">
                <a:solidFill>
                  <a:srgbClr val="FFFFFF"/>
                </a:solidFill>
                <a:latin typeface="Garamond"/>
                <a:cs typeface="Garamond"/>
              </a:rPr>
              <a:t>v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i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d</a:t>
            </a:r>
            <a:r>
              <a:rPr sz="2000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40" dirty="0">
                <a:solidFill>
                  <a:srgbClr val="FFFFFF"/>
                </a:solidFill>
                <a:latin typeface="Garamond"/>
                <a:cs typeface="Garamond"/>
              </a:rPr>
              <a:t>c</a:t>
            </a:r>
            <a:r>
              <a:rPr sz="2000" spc="25" dirty="0">
                <a:solidFill>
                  <a:srgbClr val="FFFFFF"/>
                </a:solidFill>
                <a:latin typeface="Garamond"/>
                <a:cs typeface="Garamond"/>
              </a:rPr>
              <a:t>o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m</a:t>
            </a:r>
            <a:r>
              <a:rPr sz="2000" spc="25" dirty="0">
                <a:solidFill>
                  <a:srgbClr val="FFFFFF"/>
                </a:solidFill>
                <a:latin typeface="Garamond"/>
                <a:cs typeface="Garamond"/>
              </a:rPr>
              <a:t>p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e</a:t>
            </a:r>
            <a:r>
              <a:rPr sz="2000" spc="25" dirty="0">
                <a:solidFill>
                  <a:srgbClr val="FFFFFF"/>
                </a:solidFill>
                <a:latin typeface="Garamond"/>
                <a:cs typeface="Garamond"/>
              </a:rPr>
              <a:t>t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i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t</a:t>
            </a:r>
            <a:r>
              <a:rPr sz="2000" spc="15" dirty="0">
                <a:solidFill>
                  <a:srgbClr val="FFFFFF"/>
                </a:solidFill>
                <a:latin typeface="Garamond"/>
                <a:cs typeface="Garamond"/>
              </a:rPr>
              <a:t>o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r</a:t>
            </a:r>
            <a:r>
              <a:rPr sz="20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i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n</a:t>
            </a:r>
            <a:r>
              <a:rPr sz="2000" spc="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m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a</a:t>
            </a:r>
            <a:r>
              <a:rPr sz="2000" spc="25" dirty="0">
                <a:solidFill>
                  <a:srgbClr val="FFFFFF"/>
                </a:solidFill>
                <a:latin typeface="Garamond"/>
                <a:cs typeface="Garamond"/>
              </a:rPr>
              <a:t>n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y</a:t>
            </a:r>
            <a:r>
              <a:rPr sz="200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d</a:t>
            </a:r>
            <a:r>
              <a:rPr sz="2000" spc="25" dirty="0">
                <a:solidFill>
                  <a:srgbClr val="FFFFFF"/>
                </a:solidFill>
                <a:latin typeface="Garamond"/>
                <a:cs typeface="Garamond"/>
              </a:rPr>
              <a:t>o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g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spo</a:t>
            </a:r>
            <a:r>
              <a:rPr sz="2000" spc="70" dirty="0">
                <a:solidFill>
                  <a:srgbClr val="FFFFFF"/>
                </a:solidFill>
                <a:latin typeface="Garamond"/>
                <a:cs typeface="Garamond"/>
              </a:rPr>
              <a:t>r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t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s</a:t>
            </a:r>
            <a:endParaRPr sz="2000">
              <a:latin typeface="Garamond"/>
              <a:cs typeface="Garamond"/>
            </a:endParaRPr>
          </a:p>
          <a:p>
            <a:pPr marL="355600" marR="5080" indent="-342900">
              <a:lnSpc>
                <a:spcPct val="100000"/>
              </a:lnSpc>
              <a:spcBef>
                <a:spcPts val="600"/>
              </a:spcBef>
              <a:buClr>
                <a:srgbClr val="0E6EC5"/>
              </a:buClr>
              <a:buFont typeface="Arial"/>
              <a:buChar char="•"/>
              <a:tabLst>
                <a:tab pos="355600" algn="l"/>
              </a:tabLst>
            </a:pP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Hi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s</a:t>
            </a:r>
            <a:r>
              <a:rPr sz="2000" spc="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ear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s</a:t>
            </a:r>
            <a:r>
              <a:rPr sz="20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ar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e</a:t>
            </a:r>
            <a:r>
              <a:rPr sz="200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poin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te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d</a:t>
            </a:r>
            <a:r>
              <a:rPr sz="2000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a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t</a:t>
            </a:r>
            <a:r>
              <a:rPr sz="2000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t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h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e</a:t>
            </a:r>
            <a:r>
              <a:rPr sz="2000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t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i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p</a:t>
            </a:r>
            <a:r>
              <a:rPr sz="2000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a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n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d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s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ta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n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d</a:t>
            </a:r>
            <a:r>
              <a:rPr sz="20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erec</a:t>
            </a:r>
            <a:r>
              <a:rPr sz="2000" spc="25" dirty="0">
                <a:solidFill>
                  <a:srgbClr val="FFFFFF"/>
                </a:solidFill>
                <a:latin typeface="Garamond"/>
                <a:cs typeface="Garamond"/>
              </a:rPr>
              <a:t>t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,</a:t>
            </a:r>
            <a:r>
              <a:rPr sz="2000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a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n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d</a:t>
            </a:r>
            <a:r>
              <a:rPr sz="2000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h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e</a:t>
            </a:r>
            <a:r>
              <a:rPr sz="2000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h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a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s</a:t>
            </a:r>
            <a:r>
              <a:rPr sz="2000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a</a:t>
            </a:r>
            <a:r>
              <a:rPr sz="2000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sho</a:t>
            </a:r>
            <a:r>
              <a:rPr sz="2000" spc="70" dirty="0">
                <a:solidFill>
                  <a:srgbClr val="FFFFFF"/>
                </a:solidFill>
                <a:latin typeface="Garamond"/>
                <a:cs typeface="Garamond"/>
              </a:rPr>
              <a:t>r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t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ta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il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.</a:t>
            </a:r>
            <a:endParaRPr sz="2000">
              <a:latin typeface="Garamond"/>
              <a:cs typeface="Garamond"/>
            </a:endParaRPr>
          </a:p>
          <a:p>
            <a:pPr marL="355600" marR="127635" indent="-342900">
              <a:lnSpc>
                <a:spcPct val="100000"/>
              </a:lnSpc>
              <a:spcBef>
                <a:spcPts val="600"/>
              </a:spcBef>
              <a:buClr>
                <a:srgbClr val="0E6EC5"/>
              </a:buClr>
              <a:buFont typeface="Arial"/>
              <a:buChar char="•"/>
              <a:tabLst>
                <a:tab pos="355600" algn="l"/>
              </a:tabLst>
            </a:pPr>
            <a:r>
              <a:rPr sz="2000" spc="70" dirty="0">
                <a:solidFill>
                  <a:srgbClr val="FFFFFF"/>
                </a:solidFill>
                <a:latin typeface="Garamond"/>
                <a:cs typeface="Garamond"/>
              </a:rPr>
              <a:t>T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h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e</a:t>
            </a:r>
            <a:r>
              <a:rPr sz="2000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c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o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a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t</a:t>
            </a:r>
            <a:r>
              <a:rPr sz="2000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ca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n</a:t>
            </a:r>
            <a:r>
              <a:rPr sz="200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b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e</a:t>
            </a:r>
            <a:r>
              <a:rPr sz="2000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re</a:t>
            </a:r>
            <a:r>
              <a:rPr sz="2000" spc="25" dirty="0">
                <a:solidFill>
                  <a:srgbClr val="FFFFFF"/>
                </a:solidFill>
                <a:latin typeface="Garamond"/>
                <a:cs typeface="Garamond"/>
              </a:rPr>
              <a:t>d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,</a:t>
            </a:r>
            <a:r>
              <a:rPr sz="20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s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a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bl</a:t>
            </a:r>
            <a:r>
              <a:rPr sz="2000" spc="15" dirty="0">
                <a:solidFill>
                  <a:srgbClr val="FFFFFF"/>
                </a:solidFill>
                <a:latin typeface="Garamond"/>
                <a:cs typeface="Garamond"/>
              </a:rPr>
              <a:t>e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,</a:t>
            </a:r>
            <a:r>
              <a:rPr sz="200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f</a:t>
            </a:r>
            <a:r>
              <a:rPr sz="2000" spc="10" dirty="0">
                <a:solidFill>
                  <a:srgbClr val="FFFFFF"/>
                </a:solidFill>
                <a:latin typeface="Garamond"/>
                <a:cs typeface="Garamond"/>
              </a:rPr>
              <a:t>a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wn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,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bl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a</a:t>
            </a:r>
            <a:r>
              <a:rPr sz="2000" spc="15" dirty="0">
                <a:solidFill>
                  <a:srgbClr val="FFFFFF"/>
                </a:solidFill>
                <a:latin typeface="Garamond"/>
                <a:cs typeface="Garamond"/>
              </a:rPr>
              <a:t>c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k</a:t>
            </a:r>
            <a:r>
              <a:rPr sz="200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a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n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d</a:t>
            </a:r>
            <a:r>
              <a:rPr sz="2000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35" dirty="0">
                <a:solidFill>
                  <a:srgbClr val="FFFFFF"/>
                </a:solidFill>
                <a:latin typeface="Garamond"/>
                <a:cs typeface="Garamond"/>
              </a:rPr>
              <a:t>ta</a:t>
            </a:r>
            <a:r>
              <a:rPr sz="2000" spc="30" dirty="0">
                <a:solidFill>
                  <a:srgbClr val="FFFFFF"/>
                </a:solidFill>
                <a:latin typeface="Garamond"/>
                <a:cs typeface="Garamond"/>
              </a:rPr>
              <a:t>n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.</a:t>
            </a:r>
            <a:endParaRPr sz="2000">
              <a:latin typeface="Garamond"/>
              <a:cs typeface="Garamond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514600" y="975360"/>
            <a:ext cx="4114800" cy="701040"/>
          </a:xfrm>
          <a:custGeom>
            <a:avLst/>
            <a:gdLst/>
            <a:ahLst/>
            <a:cxnLst/>
            <a:rect l="l" t="t" r="r" b="b"/>
            <a:pathLst>
              <a:path w="4114800" h="701039">
                <a:moveTo>
                  <a:pt x="0" y="701039"/>
                </a:moveTo>
                <a:lnTo>
                  <a:pt x="4114799" y="701039"/>
                </a:lnTo>
                <a:lnTo>
                  <a:pt x="4114799" y="0"/>
                </a:lnTo>
                <a:lnTo>
                  <a:pt x="0" y="0"/>
                </a:lnTo>
                <a:lnTo>
                  <a:pt x="0" y="7010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476500" y="1706879"/>
            <a:ext cx="4191000" cy="0"/>
          </a:xfrm>
          <a:custGeom>
            <a:avLst/>
            <a:gdLst/>
            <a:ahLst/>
            <a:cxnLst/>
            <a:rect l="l" t="t" r="r" b="b"/>
            <a:pathLst>
              <a:path w="4191000">
                <a:moveTo>
                  <a:pt x="0" y="0"/>
                </a:moveTo>
                <a:lnTo>
                  <a:pt x="4190999" y="0"/>
                </a:lnTo>
              </a:path>
            </a:pathLst>
          </a:custGeom>
          <a:ln w="1650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484119" y="952500"/>
            <a:ext cx="0" cy="746760"/>
          </a:xfrm>
          <a:custGeom>
            <a:avLst/>
            <a:gdLst/>
            <a:ahLst/>
            <a:cxnLst/>
            <a:rect l="l" t="t" r="r" b="b"/>
            <a:pathLst>
              <a:path h="746760">
                <a:moveTo>
                  <a:pt x="0" y="0"/>
                </a:moveTo>
                <a:lnTo>
                  <a:pt x="0" y="746760"/>
                </a:lnTo>
              </a:path>
            </a:pathLst>
          </a:custGeom>
          <a:ln w="1650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476500" y="944880"/>
            <a:ext cx="4191000" cy="0"/>
          </a:xfrm>
          <a:custGeom>
            <a:avLst/>
            <a:gdLst/>
            <a:ahLst/>
            <a:cxnLst/>
            <a:rect l="l" t="t" r="r" b="b"/>
            <a:pathLst>
              <a:path w="4191000">
                <a:moveTo>
                  <a:pt x="0" y="0"/>
                </a:moveTo>
                <a:lnTo>
                  <a:pt x="4190999" y="0"/>
                </a:lnTo>
              </a:path>
            </a:pathLst>
          </a:custGeom>
          <a:ln w="1650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659879" y="952500"/>
            <a:ext cx="0" cy="746760"/>
          </a:xfrm>
          <a:custGeom>
            <a:avLst/>
            <a:gdLst/>
            <a:ahLst/>
            <a:cxnLst/>
            <a:rect l="l" t="t" r="r" b="b"/>
            <a:pathLst>
              <a:path h="746760">
                <a:moveTo>
                  <a:pt x="0" y="0"/>
                </a:moveTo>
                <a:lnTo>
                  <a:pt x="0" y="746759"/>
                </a:lnTo>
              </a:path>
            </a:pathLst>
          </a:custGeom>
          <a:ln w="1650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506979" y="1661160"/>
            <a:ext cx="4130040" cy="0"/>
          </a:xfrm>
          <a:custGeom>
            <a:avLst/>
            <a:gdLst/>
            <a:ahLst/>
            <a:cxnLst/>
            <a:rect l="l" t="t" r="r" b="b"/>
            <a:pathLst>
              <a:path w="4130040">
                <a:moveTo>
                  <a:pt x="0" y="0"/>
                </a:moveTo>
                <a:lnTo>
                  <a:pt x="4130039" y="0"/>
                </a:lnTo>
              </a:path>
            </a:pathLst>
          </a:custGeom>
          <a:ln w="4698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529839" y="1013460"/>
            <a:ext cx="0" cy="624840"/>
          </a:xfrm>
          <a:custGeom>
            <a:avLst/>
            <a:gdLst/>
            <a:ahLst/>
            <a:cxnLst/>
            <a:rect l="l" t="t" r="r" b="b"/>
            <a:pathLst>
              <a:path h="624839">
                <a:moveTo>
                  <a:pt x="0" y="0"/>
                </a:moveTo>
                <a:lnTo>
                  <a:pt x="0" y="624840"/>
                </a:lnTo>
              </a:path>
            </a:pathLst>
          </a:custGeom>
          <a:ln w="4698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506979" y="990600"/>
            <a:ext cx="4130040" cy="0"/>
          </a:xfrm>
          <a:custGeom>
            <a:avLst/>
            <a:gdLst/>
            <a:ahLst/>
            <a:cxnLst/>
            <a:rect l="l" t="t" r="r" b="b"/>
            <a:pathLst>
              <a:path w="4130040">
                <a:moveTo>
                  <a:pt x="0" y="0"/>
                </a:moveTo>
                <a:lnTo>
                  <a:pt x="4130039" y="0"/>
                </a:lnTo>
              </a:path>
            </a:pathLst>
          </a:custGeom>
          <a:ln w="4699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614159" y="1013460"/>
            <a:ext cx="0" cy="624840"/>
          </a:xfrm>
          <a:custGeom>
            <a:avLst/>
            <a:gdLst/>
            <a:ahLst/>
            <a:cxnLst/>
            <a:rect l="l" t="t" r="r" b="b"/>
            <a:pathLst>
              <a:path h="624839">
                <a:moveTo>
                  <a:pt x="0" y="0"/>
                </a:moveTo>
                <a:lnTo>
                  <a:pt x="0" y="624839"/>
                </a:lnTo>
              </a:path>
            </a:pathLst>
          </a:custGeom>
          <a:ln w="4698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5" dirty="0"/>
              <a:t>PE</a:t>
            </a:r>
            <a:r>
              <a:rPr spc="-35" dirty="0"/>
              <a:t>M</a:t>
            </a:r>
            <a:r>
              <a:rPr dirty="0"/>
              <a:t>B</a:t>
            </a:r>
            <a:r>
              <a:rPr spc="-50" dirty="0"/>
              <a:t>R</a:t>
            </a:r>
            <a:r>
              <a:rPr spc="-15" dirty="0"/>
              <a:t>O</a:t>
            </a:r>
            <a:r>
              <a:rPr spc="-10" dirty="0"/>
              <a:t>K</a:t>
            </a:r>
            <a:r>
              <a:rPr dirty="0"/>
              <a:t>E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dirty="0"/>
              <a:t>WE</a:t>
            </a:r>
            <a:r>
              <a:rPr spc="-10" dirty="0"/>
              <a:t>L</a:t>
            </a:r>
            <a:r>
              <a:rPr dirty="0"/>
              <a:t>S</a:t>
            </a:r>
            <a:r>
              <a:rPr spc="-20" dirty="0"/>
              <a:t>H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dirty="0"/>
              <a:t>C</a:t>
            </a:r>
            <a:r>
              <a:rPr spc="-15" dirty="0"/>
              <a:t>O</a:t>
            </a:r>
            <a:r>
              <a:rPr spc="-50" dirty="0"/>
              <a:t>R</a:t>
            </a:r>
            <a:r>
              <a:rPr dirty="0"/>
              <a:t>GI</a:t>
            </a:r>
          </a:p>
        </p:txBody>
      </p:sp>
      <p:sp>
        <p:nvSpPr>
          <p:cNvPr id="13" name="object 13"/>
          <p:cNvSpPr/>
          <p:nvPr/>
        </p:nvSpPr>
        <p:spPr>
          <a:xfrm>
            <a:off x="6553200" y="1905000"/>
            <a:ext cx="2314575" cy="1981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898014" y="4114812"/>
            <a:ext cx="2867915" cy="230936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443063"/>
              </p:ext>
            </p:extLst>
          </p:nvPr>
        </p:nvGraphicFramePr>
        <p:xfrm>
          <a:off x="902971" y="5573927"/>
          <a:ext cx="6777036" cy="822960"/>
        </p:xfrm>
        <a:graphic>
          <a:graphicData uri="http://schemas.openxmlformats.org/drawingml/2006/table">
            <a:tbl>
              <a:tblPr/>
              <a:tblGrid>
                <a:gridCol w="1129506"/>
                <a:gridCol w="1129506"/>
                <a:gridCol w="1129506"/>
                <a:gridCol w="1129506"/>
                <a:gridCol w="1129506"/>
                <a:gridCol w="1129506"/>
              </a:tblGrid>
              <a:tr h="207327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bg1"/>
                          </a:solidFill>
                        </a:rPr>
                        <a:t>HEIGHT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bg1"/>
                          </a:solidFill>
                        </a:rPr>
                        <a:t>MIN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bg1"/>
                          </a:solidFill>
                        </a:rPr>
                        <a:t>MAX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bg1"/>
                          </a:solidFill>
                        </a:rPr>
                        <a:t>WEIGHT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bg1"/>
                          </a:solidFill>
                        </a:rPr>
                        <a:t>MIN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bg1"/>
                          </a:solidFill>
                        </a:rPr>
                        <a:t>MAX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bg1"/>
                          </a:solidFill>
                        </a:rPr>
                        <a:t>Female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bg1"/>
                          </a:solidFill>
                        </a:rPr>
                        <a:t>10"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bg1"/>
                          </a:solidFill>
                        </a:rPr>
                        <a:t>12"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bg1"/>
                          </a:solidFill>
                        </a:rPr>
                        <a:t>Female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bg1"/>
                          </a:solidFill>
                        </a:rPr>
                        <a:t>22 lbs.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bg1"/>
                          </a:solidFill>
                        </a:rPr>
                        <a:t>24 lbs.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bg1"/>
                          </a:solidFill>
                        </a:rPr>
                        <a:t>Male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bg1"/>
                          </a:solidFill>
                        </a:rPr>
                        <a:t>10"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bg1"/>
                          </a:solidFill>
                        </a:rPr>
                        <a:t>12"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bg1"/>
                          </a:solidFill>
                        </a:rPr>
                        <a:t>Male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bg1"/>
                          </a:solidFill>
                        </a:rPr>
                        <a:t>22 lbs.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26 lbs.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</TotalTime>
  <Words>1077</Words>
  <Application>Microsoft Macintosh PowerPoint</Application>
  <PresentationFormat>On-screen Show (4:3)</PresentationFormat>
  <Paragraphs>251</Paragraphs>
  <Slides>35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Calibri</vt:lpstr>
      <vt:lpstr>Garamond</vt:lpstr>
      <vt:lpstr>Roboto</vt:lpstr>
      <vt:lpstr>Times New Roman</vt:lpstr>
      <vt:lpstr>Arial</vt:lpstr>
      <vt:lpstr>Office Theme</vt:lpstr>
      <vt:lpstr>PowerPoint Presentation</vt:lpstr>
      <vt:lpstr>PowerPoint Presentation</vt:lpstr>
      <vt:lpstr>AUSTRALIAN CATTLE DOG</vt:lpstr>
      <vt:lpstr>AUSTRALIAN SHEPHERD</vt:lpstr>
      <vt:lpstr>BORDER COLLIE</vt:lpstr>
      <vt:lpstr>COLLIE</vt:lpstr>
      <vt:lpstr>GERMAN SHEPHERD</vt:lpstr>
      <vt:lpstr>OLD ENGLISH SHEEPDOG</vt:lpstr>
      <vt:lpstr>PEMBROKE WELSH CORGI</vt:lpstr>
      <vt:lpstr>SHETLAND SHEEPDOG</vt:lpstr>
      <vt:lpstr>PowerPoint Presentation</vt:lpstr>
      <vt:lpstr>CHINCHILLA</vt:lpstr>
      <vt:lpstr>DEGUS</vt:lpstr>
      <vt:lpstr>FERRET</vt:lpstr>
      <vt:lpstr>GERBILS</vt:lpstr>
      <vt:lpstr>GUINEA PIG</vt:lpstr>
      <vt:lpstr>HAMSTER</vt:lpstr>
      <vt:lpstr>HEDGEHOG</vt:lpstr>
      <vt:lpstr>SUGAR GLIDER</vt:lpstr>
      <vt:lpstr>PRACTICE</vt:lpstr>
      <vt:lpstr>PRACTICE</vt:lpstr>
      <vt:lpstr>PRACTICE</vt:lpstr>
      <vt:lpstr>PRACTICE</vt:lpstr>
      <vt:lpstr>PRACTICE</vt:lpstr>
      <vt:lpstr>PRACTICE</vt:lpstr>
      <vt:lpstr>PRACTICE</vt:lpstr>
      <vt:lpstr>PRACTICE</vt:lpstr>
      <vt:lpstr>PRACTICE</vt:lpstr>
      <vt:lpstr>PRACTICE</vt:lpstr>
      <vt:lpstr>PRACTICE</vt:lpstr>
      <vt:lpstr>PRACTICE</vt:lpstr>
      <vt:lpstr>PRACTICE</vt:lpstr>
      <vt:lpstr>PRACTICE</vt:lpstr>
      <vt:lpstr>PRACTICE</vt:lpstr>
      <vt:lpstr>PRACTICE</vt:lpstr>
    </vt:vector>
  </TitlesOfParts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Online2PDF.com</dc:creator>
  <cp:lastModifiedBy>Megan Sebesta</cp:lastModifiedBy>
  <cp:revision>5</cp:revision>
  <dcterms:created xsi:type="dcterms:W3CDTF">2017-01-10T21:13:42Z</dcterms:created>
  <dcterms:modified xsi:type="dcterms:W3CDTF">2017-01-11T16:27:11Z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2017-01-10T00:00:00Z</vt:filetime>
  </property>
  <property fmtid="{D5CDD505-2E9C-101B-9397-08002B2CF9AE}" pid="3" name="LastSaved">
    <vt:filetime>2017-01-10T00:00:00Z</vt:filetime>
  </property>
</Properties>
</file>